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2" r:id="rId2"/>
    <p:sldId id="269" r:id="rId3"/>
    <p:sldId id="281" r:id="rId4"/>
    <p:sldId id="284" r:id="rId5"/>
    <p:sldId id="285" r:id="rId6"/>
    <p:sldId id="278" r:id="rId7"/>
    <p:sldId id="286" r:id="rId8"/>
    <p:sldId id="288" r:id="rId9"/>
    <p:sldId id="289" r:id="rId10"/>
    <p:sldId id="287" r:id="rId11"/>
    <p:sldId id="263" r:id="rId12"/>
    <p:sldId id="266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79" userDrawn="1">
          <p15:clr>
            <a:srgbClr val="F26B43"/>
          </p15:clr>
        </p15:guide>
        <p15:guide id="4" pos="7401" userDrawn="1">
          <p15:clr>
            <a:srgbClr val="F26B43"/>
          </p15:clr>
        </p15:guide>
        <p15:guide id="5" orient="horz" pos="278" userDrawn="1">
          <p15:clr>
            <a:srgbClr val="F26B43"/>
          </p15:clr>
        </p15:guide>
        <p15:guide id="6" orient="horz" pos="4156" userDrawn="1">
          <p15:clr>
            <a:srgbClr val="F26B43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227"/>
    <a:srgbClr val="E59EDD"/>
    <a:srgbClr val="FAFCBC"/>
    <a:srgbClr val="FCFDDD"/>
    <a:srgbClr val="CEBD96"/>
    <a:srgbClr val="C7B388"/>
    <a:srgbClr val="D4CFC5"/>
    <a:srgbClr val="605550"/>
    <a:srgbClr val="545243"/>
    <a:srgbClr val="443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4" d="100"/>
          <a:sy n="74" d="100"/>
        </p:scale>
        <p:origin x="216" y="77"/>
      </p:cViewPr>
      <p:guideLst>
        <p:guide orient="horz" pos="2160"/>
        <p:guide pos="3840"/>
        <p:guide pos="279"/>
        <p:guide pos="7401"/>
        <p:guide orient="horz" pos="278"/>
        <p:guide orient="horz" pos="41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858A5B-A4C5-42BA-89E9-10F55E5A3D46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E134C8-DE01-4967-8504-92E88DCF6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607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02809-F843-F358-6A57-16D5C51F8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C6B427-3ACA-D58B-5D36-132437C514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A4D860E-B991-453E-D00A-32DCC0DECF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3B6A86-25CC-E966-8E08-E11CC47260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134C8-DE01-4967-8504-92E88DCF6C0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270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08A11-D6D2-45DD-4D89-A189736F7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1A9BA20-99EA-4CEA-3380-1B6C4F2246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21348E7-9064-28AB-70ED-5537A6CF8B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2F47DE-3DA6-DF0F-F775-5FB9AF961B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134C8-DE01-4967-8504-92E88DCF6C0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9464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134C8-DE01-4967-8504-92E88DCF6C0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711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3B52DA-5191-2A3E-D1B1-C4CACD768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0E98269-36A0-67C7-0E30-B6BE4B7335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4A42B0D-EF35-A6AB-A21F-A330D00D0D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59A947-BC24-498C-154E-9DAC30D4F3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134C8-DE01-4967-8504-92E88DCF6C0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1149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457CAD-B111-F496-19A9-88B85E39F4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83C1AF7-3EC4-5DE3-F30C-19A14D9ED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0E65C7-0FCB-2456-0886-5975B7E9E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AD0F6-17A2-4FF3-829F-62ACF20E6C3D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E86728-087D-8086-EDDE-17BCBC957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16CA98-FACC-970A-3D61-8816FB4BA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17D54-9D11-4031-8C1F-3C2E0B943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9532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ECECF5-E2DA-D5E6-6C3F-CE3B78979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5CD099-A069-DB0E-92BC-E3A954355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074831-2A98-460F-2971-3241A3902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AD0F6-17A2-4FF3-829F-62ACF20E6C3D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B0F651-1C37-90EB-E0F4-0131A7536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DFDE13-F259-D5E7-E217-38A097DDF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17D54-9D11-4031-8C1F-3C2E0B943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3829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.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DB6743B7-240A-2231-E09C-7D2EAC4077D7}"/>
              </a:ext>
            </a:extLst>
          </p:cNvPr>
          <p:cNvCxnSpPr>
            <a:cxnSpLocks/>
          </p:cNvCxnSpPr>
          <p:nvPr userDrawn="1"/>
        </p:nvCxnSpPr>
        <p:spPr>
          <a:xfrm>
            <a:off x="204788" y="441325"/>
            <a:ext cx="0" cy="6416675"/>
          </a:xfrm>
          <a:prstGeom prst="line">
            <a:avLst/>
          </a:prstGeom>
          <a:ln w="6350">
            <a:solidFill>
              <a:schemeClr val="bg1">
                <a:lumMod val="75000"/>
                <a:alpha val="27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DF86B26-D49F-5B1F-5CB9-4BEDF7950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AD0F6-17A2-4FF3-829F-62ACF20E6C3D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8D7567-AA4C-0056-94BC-CC65B2E05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5A5ED2-7E58-3007-9959-890B3DE35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8641" y="6625835"/>
            <a:ext cx="493359" cy="232165"/>
          </a:xfrm>
        </p:spPr>
        <p:txBody>
          <a:bodyPr vert="horz" wrap="none" lIns="0" tIns="0" rIns="360000" bIns="108000" rtlCol="0" anchor="ctr">
            <a:spAutoFit/>
          </a:bodyPr>
          <a:lstStyle>
            <a:lvl1pPr>
              <a:defRPr lang="ko-KR" altLang="en-US" sz="800" smtClean="0"/>
            </a:lvl1pPr>
          </a:lstStyle>
          <a:p>
            <a:fld id="{8A017D54-9D11-4031-8C1F-3C2E0B943619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CB3BC1F-A763-3E31-BDFA-6B0D5EDF1F9D}"/>
              </a:ext>
            </a:extLst>
          </p:cNvPr>
          <p:cNvGrpSpPr/>
          <p:nvPr userDrawn="1"/>
        </p:nvGrpSpPr>
        <p:grpSpPr>
          <a:xfrm>
            <a:off x="172462" y="2664820"/>
            <a:ext cx="68400" cy="1528360"/>
            <a:chOff x="172462" y="2808076"/>
            <a:chExt cx="68400" cy="1528360"/>
          </a:xfrm>
        </p:grpSpPr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93B42B2F-49A8-DD9D-EF11-4F290E0597C8}"/>
                </a:ext>
              </a:extLst>
            </p:cNvPr>
            <p:cNvSpPr/>
            <p:nvPr/>
          </p:nvSpPr>
          <p:spPr>
            <a:xfrm>
              <a:off x="172462" y="280807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E10B18B-3416-3C30-0790-61CC57AA5432}"/>
                </a:ext>
              </a:extLst>
            </p:cNvPr>
            <p:cNvSpPr/>
            <p:nvPr/>
          </p:nvSpPr>
          <p:spPr>
            <a:xfrm>
              <a:off x="172462" y="3294729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다이아몬드 8">
              <a:extLst>
                <a:ext uri="{FF2B5EF4-FFF2-40B4-BE49-F238E27FC236}">
                  <a16:creationId xmlns:a16="http://schemas.microsoft.com/office/drawing/2014/main" id="{FDAD82DA-1930-3DB6-79FE-4F99750E5942}"/>
                </a:ext>
              </a:extLst>
            </p:cNvPr>
            <p:cNvSpPr/>
            <p:nvPr/>
          </p:nvSpPr>
          <p:spPr>
            <a:xfrm>
              <a:off x="172462" y="3781382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다이아몬드 9">
              <a:extLst>
                <a:ext uri="{FF2B5EF4-FFF2-40B4-BE49-F238E27FC236}">
                  <a16:creationId xmlns:a16="http://schemas.microsoft.com/office/drawing/2014/main" id="{5A5991A1-7885-E0B2-81F0-1C98079DA1E9}"/>
                </a:ext>
              </a:extLst>
            </p:cNvPr>
            <p:cNvSpPr/>
            <p:nvPr/>
          </p:nvSpPr>
          <p:spPr>
            <a:xfrm>
              <a:off x="172462" y="426803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그림 10" descr="블랙, 상징, 램프, 빛이(가) 표시된 사진&#10;&#10;AI 생성 콘텐츠는 정확하지 않을 수 있습니다.">
            <a:hlinkClick r:id="rId2" action="ppaction://hlinksldjump"/>
            <a:extLst>
              <a:ext uri="{FF2B5EF4-FFF2-40B4-BE49-F238E27FC236}">
                <a16:creationId xmlns:a16="http://schemas.microsoft.com/office/drawing/2014/main" id="{C04D069C-9F13-DCC5-B65B-2CD75D4FBA1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59" b="9243"/>
          <a:stretch>
            <a:fillRect/>
          </a:stretch>
        </p:blipFill>
        <p:spPr>
          <a:xfrm>
            <a:off x="109647" y="2550430"/>
            <a:ext cx="228320" cy="2933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99210686-A47C-52E4-5719-9BB5C4E38FCC}"/>
              </a:ext>
            </a:extLst>
          </p:cNvPr>
          <p:cNvGrpSpPr/>
          <p:nvPr userDrawn="1"/>
        </p:nvGrpSpPr>
        <p:grpSpPr>
          <a:xfrm>
            <a:off x="0" y="0"/>
            <a:ext cx="12192000" cy="443346"/>
            <a:chOff x="0" y="0"/>
            <a:chExt cx="12192000" cy="443346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371BCD7-D3AF-693A-9013-51D9FB9A5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443346"/>
            </a:xfrm>
            <a:prstGeom prst="rect">
              <a:avLst/>
            </a:prstGeom>
          </p:spPr>
        </p:pic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A2310B0A-98F3-884E-5765-461182672694}"/>
                </a:ext>
              </a:extLst>
            </p:cNvPr>
            <p:cNvGrpSpPr/>
            <p:nvPr/>
          </p:nvGrpSpPr>
          <p:grpSpPr>
            <a:xfrm>
              <a:off x="442913" y="83174"/>
              <a:ext cx="848557" cy="276999"/>
              <a:chOff x="442913" y="83174"/>
              <a:chExt cx="848557" cy="276999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6A9FF7A-3850-092E-4409-5BDD0A847330}"/>
                  </a:ext>
                </a:extLst>
              </p:cNvPr>
              <p:cNvSpPr txBox="1"/>
              <p:nvPr/>
            </p:nvSpPr>
            <p:spPr>
              <a:xfrm>
                <a:off x="442913" y="83174"/>
                <a:ext cx="33502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defRPr sz="140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en-US" altLang="ko-KR" sz="180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01.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4078F99-8DA2-F8C8-AE10-90830D25C78F}"/>
                  </a:ext>
                </a:extLst>
              </p:cNvPr>
              <p:cNvSpPr txBox="1"/>
              <p:nvPr/>
            </p:nvSpPr>
            <p:spPr>
              <a:xfrm>
                <a:off x="821222" y="83174"/>
                <a:ext cx="470248" cy="2769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>
                <a:spAutoFit/>
              </a:bodyPr>
              <a:lstStyle>
                <a:defPPr>
                  <a:defRPr lang="ko-KR"/>
                </a:defPPr>
                <a:lvl1pPr>
                  <a:defRPr sz="140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ko-KR" altLang="en-US" sz="1800" dirty="0">
                    <a:solidFill>
                      <a:schemeClr val="bg1"/>
                    </a:solidFill>
                  </a:rPr>
                  <a:t>개요</a:t>
                </a:r>
                <a:endParaRPr lang="en-US" altLang="ko-KR" sz="18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40276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.기본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1032161-E81B-094A-CFE0-168F07F29982}"/>
              </a:ext>
            </a:extLst>
          </p:cNvPr>
          <p:cNvCxnSpPr>
            <a:cxnSpLocks/>
          </p:cNvCxnSpPr>
          <p:nvPr userDrawn="1"/>
        </p:nvCxnSpPr>
        <p:spPr>
          <a:xfrm>
            <a:off x="204788" y="441325"/>
            <a:ext cx="0" cy="6416675"/>
          </a:xfrm>
          <a:prstGeom prst="line">
            <a:avLst/>
          </a:prstGeom>
          <a:ln w="6350">
            <a:solidFill>
              <a:schemeClr val="bg1">
                <a:lumMod val="75000"/>
                <a:alpha val="27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DF86B26-D49F-5B1F-5CB9-4BEDF7950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AD0F6-17A2-4FF3-829F-62ACF20E6C3D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8D7567-AA4C-0056-94BC-CC65B2E05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5A5ED2-7E58-3007-9959-890B3DE35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8641" y="6625835"/>
            <a:ext cx="493359" cy="232165"/>
          </a:xfrm>
        </p:spPr>
        <p:txBody>
          <a:bodyPr vert="horz" wrap="none" lIns="0" tIns="0" rIns="360000" bIns="108000" rtlCol="0" anchor="ctr">
            <a:spAutoFit/>
          </a:bodyPr>
          <a:lstStyle>
            <a:lvl1pPr>
              <a:defRPr lang="ko-KR" altLang="en-US" sz="800" smtClean="0"/>
            </a:lvl1pPr>
          </a:lstStyle>
          <a:p>
            <a:fld id="{8A017D54-9D11-4031-8C1F-3C2E0B943619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CB3BC1F-A763-3E31-BDFA-6B0D5EDF1F9D}"/>
              </a:ext>
            </a:extLst>
          </p:cNvPr>
          <p:cNvGrpSpPr/>
          <p:nvPr userDrawn="1"/>
        </p:nvGrpSpPr>
        <p:grpSpPr>
          <a:xfrm>
            <a:off x="172462" y="2664820"/>
            <a:ext cx="68400" cy="1528360"/>
            <a:chOff x="172462" y="2808076"/>
            <a:chExt cx="68400" cy="1528360"/>
          </a:xfrm>
        </p:grpSpPr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93B42B2F-49A8-DD9D-EF11-4F290E0597C8}"/>
                </a:ext>
              </a:extLst>
            </p:cNvPr>
            <p:cNvSpPr/>
            <p:nvPr/>
          </p:nvSpPr>
          <p:spPr>
            <a:xfrm>
              <a:off x="172462" y="280807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E10B18B-3416-3C30-0790-61CC57AA5432}"/>
                </a:ext>
              </a:extLst>
            </p:cNvPr>
            <p:cNvSpPr/>
            <p:nvPr/>
          </p:nvSpPr>
          <p:spPr>
            <a:xfrm>
              <a:off x="172462" y="3294729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다이아몬드 8">
              <a:extLst>
                <a:ext uri="{FF2B5EF4-FFF2-40B4-BE49-F238E27FC236}">
                  <a16:creationId xmlns:a16="http://schemas.microsoft.com/office/drawing/2014/main" id="{FDAD82DA-1930-3DB6-79FE-4F99750E5942}"/>
                </a:ext>
              </a:extLst>
            </p:cNvPr>
            <p:cNvSpPr/>
            <p:nvPr/>
          </p:nvSpPr>
          <p:spPr>
            <a:xfrm>
              <a:off x="172462" y="3781382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다이아몬드 9">
              <a:extLst>
                <a:ext uri="{FF2B5EF4-FFF2-40B4-BE49-F238E27FC236}">
                  <a16:creationId xmlns:a16="http://schemas.microsoft.com/office/drawing/2014/main" id="{5A5991A1-7885-E0B2-81F0-1C98079DA1E9}"/>
                </a:ext>
              </a:extLst>
            </p:cNvPr>
            <p:cNvSpPr/>
            <p:nvPr/>
          </p:nvSpPr>
          <p:spPr>
            <a:xfrm>
              <a:off x="172462" y="426803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0371BCD7-D3AF-693A-9013-51D9FB9A5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43346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A2310B0A-98F3-884E-5765-461182672694}"/>
              </a:ext>
            </a:extLst>
          </p:cNvPr>
          <p:cNvGrpSpPr/>
          <p:nvPr/>
        </p:nvGrpSpPr>
        <p:grpSpPr>
          <a:xfrm>
            <a:off x="442913" y="83174"/>
            <a:ext cx="1300604" cy="276999"/>
            <a:chOff x="442913" y="83174"/>
            <a:chExt cx="1300604" cy="27699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6A9FF7A-3850-092E-4409-5BDD0A847330}"/>
                </a:ext>
              </a:extLst>
            </p:cNvPr>
            <p:cNvSpPr txBox="1"/>
            <p:nvPr/>
          </p:nvSpPr>
          <p:spPr>
            <a:xfrm>
              <a:off x="442913" y="83174"/>
              <a:ext cx="367088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ko-KR"/>
              </a:defPPr>
              <a:lvl1pPr>
                <a:defRPr sz="140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02.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078F99-8DA2-F8C8-AE10-90830D25C78F}"/>
                </a:ext>
              </a:extLst>
            </p:cNvPr>
            <p:cNvSpPr txBox="1"/>
            <p:nvPr/>
          </p:nvSpPr>
          <p:spPr>
            <a:xfrm>
              <a:off x="821222" y="83174"/>
              <a:ext cx="922295" cy="276999"/>
            </a:xfrm>
            <a:prstGeom prst="rect">
              <a:avLst/>
            </a:prstGeom>
            <a:noFill/>
          </p:spPr>
          <p:txBody>
            <a:bodyPr wrap="none" lIns="72000" tIns="0" rIns="0" bIns="0" rtlCol="0">
              <a:spAutoFit/>
            </a:bodyPr>
            <a:lstStyle>
              <a:defPPr>
                <a:defRPr lang="ko-KR"/>
              </a:defPPr>
              <a:lvl1pPr>
                <a:defRPr sz="140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defRPr>
              </a:lvl1pPr>
            </a:lstStyle>
            <a:p>
              <a:r>
                <a:rPr lang="ko-KR" altLang="en-US" sz="1800" dirty="0">
                  <a:solidFill>
                    <a:schemeClr val="bg1"/>
                  </a:solidFill>
                </a:rPr>
                <a:t>기본 액션</a:t>
              </a:r>
              <a:endParaRPr lang="en-US" altLang="ko-KR" sz="1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5" name="그림 24" descr="블랙, 상징, 램프, 빛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8A01E8B-0E53-FBFB-B438-BF34AF5F0B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59" b="9243"/>
          <a:stretch>
            <a:fillRect/>
          </a:stretch>
        </p:blipFill>
        <p:spPr>
          <a:xfrm>
            <a:off x="108189" y="3037084"/>
            <a:ext cx="228320" cy="2933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47315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.액티브스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1032161-E81B-094A-CFE0-168F07F29982}"/>
              </a:ext>
            </a:extLst>
          </p:cNvPr>
          <p:cNvCxnSpPr>
            <a:cxnSpLocks/>
          </p:cNvCxnSpPr>
          <p:nvPr userDrawn="1"/>
        </p:nvCxnSpPr>
        <p:spPr>
          <a:xfrm>
            <a:off x="205204" y="441325"/>
            <a:ext cx="0" cy="6416675"/>
          </a:xfrm>
          <a:prstGeom prst="line">
            <a:avLst/>
          </a:prstGeom>
          <a:ln w="6350">
            <a:solidFill>
              <a:schemeClr val="bg1">
                <a:lumMod val="75000"/>
                <a:alpha val="27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DF86B26-D49F-5B1F-5CB9-4BEDF7950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AD0F6-17A2-4FF3-829F-62ACF20E6C3D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8D7567-AA4C-0056-94BC-CC65B2E05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5A5ED2-7E58-3007-9959-890B3DE35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8641" y="6625835"/>
            <a:ext cx="493359" cy="232165"/>
          </a:xfrm>
        </p:spPr>
        <p:txBody>
          <a:bodyPr vert="horz" wrap="none" lIns="0" tIns="0" rIns="360000" bIns="108000" rtlCol="0" anchor="ctr">
            <a:spAutoFit/>
          </a:bodyPr>
          <a:lstStyle>
            <a:lvl1pPr>
              <a:defRPr lang="ko-KR" altLang="en-US" sz="800" smtClean="0"/>
            </a:lvl1pPr>
          </a:lstStyle>
          <a:p>
            <a:fld id="{8A017D54-9D11-4031-8C1F-3C2E0B943619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CB3BC1F-A763-3E31-BDFA-6B0D5EDF1F9D}"/>
              </a:ext>
            </a:extLst>
          </p:cNvPr>
          <p:cNvGrpSpPr/>
          <p:nvPr userDrawn="1"/>
        </p:nvGrpSpPr>
        <p:grpSpPr>
          <a:xfrm>
            <a:off x="172462" y="2664820"/>
            <a:ext cx="68400" cy="1528360"/>
            <a:chOff x="172462" y="2808076"/>
            <a:chExt cx="68400" cy="1528360"/>
          </a:xfrm>
        </p:grpSpPr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93B42B2F-49A8-DD9D-EF11-4F290E0597C8}"/>
                </a:ext>
              </a:extLst>
            </p:cNvPr>
            <p:cNvSpPr/>
            <p:nvPr/>
          </p:nvSpPr>
          <p:spPr>
            <a:xfrm>
              <a:off x="172462" y="280807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0E10B18B-3416-3C30-0790-61CC57AA5432}"/>
                </a:ext>
              </a:extLst>
            </p:cNvPr>
            <p:cNvSpPr/>
            <p:nvPr/>
          </p:nvSpPr>
          <p:spPr>
            <a:xfrm>
              <a:off x="172462" y="3294729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다이아몬드 8">
              <a:extLst>
                <a:ext uri="{FF2B5EF4-FFF2-40B4-BE49-F238E27FC236}">
                  <a16:creationId xmlns:a16="http://schemas.microsoft.com/office/drawing/2014/main" id="{FDAD82DA-1930-3DB6-79FE-4F99750E5942}"/>
                </a:ext>
              </a:extLst>
            </p:cNvPr>
            <p:cNvSpPr/>
            <p:nvPr/>
          </p:nvSpPr>
          <p:spPr>
            <a:xfrm>
              <a:off x="172462" y="3781382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다이아몬드 9">
              <a:extLst>
                <a:ext uri="{FF2B5EF4-FFF2-40B4-BE49-F238E27FC236}">
                  <a16:creationId xmlns:a16="http://schemas.microsoft.com/office/drawing/2014/main" id="{5A5991A1-7885-E0B2-81F0-1C98079DA1E9}"/>
                </a:ext>
              </a:extLst>
            </p:cNvPr>
            <p:cNvSpPr/>
            <p:nvPr/>
          </p:nvSpPr>
          <p:spPr>
            <a:xfrm>
              <a:off x="172462" y="4268036"/>
              <a:ext cx="68400" cy="68400"/>
            </a:xfrm>
            <a:prstGeom prst="diamond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0371BCD7-D3AF-693A-9013-51D9FB9A5F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43346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A2310B0A-98F3-884E-5765-461182672694}"/>
              </a:ext>
            </a:extLst>
          </p:cNvPr>
          <p:cNvGrpSpPr/>
          <p:nvPr/>
        </p:nvGrpSpPr>
        <p:grpSpPr>
          <a:xfrm>
            <a:off x="442913" y="83174"/>
            <a:ext cx="1499376" cy="276999"/>
            <a:chOff x="442913" y="83174"/>
            <a:chExt cx="1499376" cy="27699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6A9FF7A-3850-092E-4409-5BDD0A847330}"/>
                </a:ext>
              </a:extLst>
            </p:cNvPr>
            <p:cNvSpPr txBox="1"/>
            <p:nvPr/>
          </p:nvSpPr>
          <p:spPr>
            <a:xfrm>
              <a:off x="442913" y="83174"/>
              <a:ext cx="373500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ko-KR"/>
              </a:defPPr>
              <a:lvl1pPr>
                <a:defRPr sz="140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defRPr>
              </a:lvl1pPr>
            </a:lstStyle>
            <a:p>
              <a:r>
                <a:rPr lang="en-US" altLang="ko-KR" sz="180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03.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4078F99-8DA2-F8C8-AE10-90830D25C78F}"/>
                </a:ext>
              </a:extLst>
            </p:cNvPr>
            <p:cNvSpPr txBox="1"/>
            <p:nvPr/>
          </p:nvSpPr>
          <p:spPr>
            <a:xfrm>
              <a:off x="821222" y="83174"/>
              <a:ext cx="1121067" cy="276999"/>
            </a:xfrm>
            <a:prstGeom prst="rect">
              <a:avLst/>
            </a:prstGeom>
            <a:noFill/>
          </p:spPr>
          <p:txBody>
            <a:bodyPr wrap="none" lIns="72000" tIns="0" rIns="0" bIns="0" rtlCol="0">
              <a:spAutoFit/>
            </a:bodyPr>
            <a:lstStyle>
              <a:defPPr>
                <a:defRPr lang="ko-KR"/>
              </a:defPPr>
              <a:lvl1pPr>
                <a:defRPr sz="140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defRPr>
              </a:lvl1pPr>
            </a:lstStyle>
            <a:p>
              <a:r>
                <a:rPr lang="ko-KR" altLang="en-US" sz="1800" dirty="0">
                  <a:solidFill>
                    <a:schemeClr val="bg1"/>
                  </a:solidFill>
                </a:rPr>
                <a:t>액티브 스킬</a:t>
              </a:r>
              <a:endParaRPr lang="en-US" altLang="ko-KR" sz="1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24" name="그림 23" descr="블랙, 상징, 램프, 빛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129D13F-54C2-B35C-83F4-B1CFEB9C11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59" b="9243"/>
          <a:stretch>
            <a:fillRect/>
          </a:stretch>
        </p:blipFill>
        <p:spPr>
          <a:xfrm>
            <a:off x="108189" y="3523738"/>
            <a:ext cx="228320" cy="2933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2571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463C332-1CC6-1D73-C6C6-B49021540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AA4D43-08BF-3342-13EE-FCBFC1F3F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28D04B-43C6-2BB8-7A50-BCA1439FD0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BAD0F6-17A2-4FF3-829F-62ACF20E6C3D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D46782-E346-EB10-E1A9-9DADF0E9FF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5E3672-7946-E38D-13F8-873F35237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017D54-9D11-4031-8C1F-3C2E0B943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946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7E35D5-E2D7-2D13-21B0-86BA7246D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079C1924-9110-20D4-82DB-9FFA180458BE}"/>
              </a:ext>
            </a:extLst>
          </p:cNvPr>
          <p:cNvGrpSpPr/>
          <p:nvPr/>
        </p:nvGrpSpPr>
        <p:grpSpPr>
          <a:xfrm>
            <a:off x="9405009" y="6088707"/>
            <a:ext cx="2603598" cy="492442"/>
            <a:chOff x="9405009" y="6057929"/>
            <a:chExt cx="2603598" cy="49244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CB31545-BCE3-0547-7376-C869E9582A14}"/>
                </a:ext>
              </a:extLst>
            </p:cNvPr>
            <p:cNvSpPr txBox="1"/>
            <p:nvPr/>
          </p:nvSpPr>
          <p:spPr>
            <a:xfrm>
              <a:off x="9405009" y="6057929"/>
              <a:ext cx="26035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chemeClr val="bg1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[Chrono Odyssey] </a:t>
              </a:r>
              <a:r>
                <a:rPr lang="ko-KR" altLang="en-US" sz="1000" dirty="0">
                  <a:solidFill>
                    <a:schemeClr val="bg1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 전투 기획 사전 과제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7137DFF-AEB9-807E-B9B7-055B3C0382F8}"/>
                </a:ext>
              </a:extLst>
            </p:cNvPr>
            <p:cNvSpPr txBox="1"/>
            <p:nvPr/>
          </p:nvSpPr>
          <p:spPr>
            <a:xfrm>
              <a:off x="11064118" y="6304150"/>
              <a:ext cx="94448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000" dirty="0">
                  <a:solidFill>
                    <a:schemeClr val="bg1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작성자 </a:t>
              </a:r>
              <a:r>
                <a:rPr lang="en-US" altLang="ko-KR" sz="1000" dirty="0">
                  <a:solidFill>
                    <a:schemeClr val="bg1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: </a:t>
              </a:r>
              <a:r>
                <a:rPr lang="ko-KR" altLang="en-US" sz="1000" dirty="0">
                  <a:solidFill>
                    <a:schemeClr val="bg1"/>
                  </a:solidFill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홍진선</a:t>
              </a:r>
            </a:p>
          </p:txBody>
        </p:sp>
      </p:grpSp>
      <p:pic>
        <p:nvPicPr>
          <p:cNvPr id="12" name="그림 11" descr="폰트, 타이포그래피, 텍스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5CB7795-317E-0293-CFBA-83A351FCDC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945" y="6253641"/>
            <a:ext cx="1168111" cy="327508"/>
          </a:xfrm>
          <a:prstGeom prst="rect">
            <a:avLst/>
          </a:prstGeom>
          <a:effectLst/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9E97DB71-C890-7B22-C799-7FA35A4B3301}"/>
              </a:ext>
            </a:extLst>
          </p:cNvPr>
          <p:cNvGrpSpPr/>
          <p:nvPr/>
        </p:nvGrpSpPr>
        <p:grpSpPr>
          <a:xfrm>
            <a:off x="4723724" y="2425829"/>
            <a:ext cx="2744553" cy="923330"/>
            <a:chOff x="2132091" y="1052994"/>
            <a:chExt cx="2744553" cy="92333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5BFBB1B-4795-E0EA-8435-DB9DBC57B892}"/>
                </a:ext>
              </a:extLst>
            </p:cNvPr>
            <p:cNvSpPr txBox="1"/>
            <p:nvPr/>
          </p:nvSpPr>
          <p:spPr>
            <a:xfrm>
              <a:off x="2132091" y="1052994"/>
              <a:ext cx="166263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5400" spc="400" dirty="0">
                  <a:solidFill>
                    <a:schemeClr val="bg1"/>
                  </a:solidFill>
                  <a:effectLst/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현자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71D1A03-4394-D3C6-8D9F-5A48D90812FB}"/>
                </a:ext>
              </a:extLst>
            </p:cNvPr>
            <p:cNvSpPr txBox="1"/>
            <p:nvPr/>
          </p:nvSpPr>
          <p:spPr>
            <a:xfrm>
              <a:off x="3659644" y="1453104"/>
              <a:ext cx="12170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effectLst/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(Sage)</a:t>
              </a:r>
              <a:endParaRPr lang="ko-KR" altLang="en-US" sz="2800" dirty="0">
                <a:solidFill>
                  <a:schemeClr val="bg1"/>
                </a:solidFill>
                <a:effectLst/>
                <a:latin typeface="빛의 계승자 Bold" panose="020B0600000101010101" pitchFamily="50" charset="-127"/>
                <a:ea typeface="빛의 계승자 Bold" panose="020B0600000101010101" pitchFamily="50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5C261B6-1ED9-C633-0ADB-A8DFD0EF0BD7}"/>
              </a:ext>
            </a:extLst>
          </p:cNvPr>
          <p:cNvSpPr txBox="1"/>
          <p:nvPr/>
        </p:nvSpPr>
        <p:spPr>
          <a:xfrm>
            <a:off x="5055491" y="3472270"/>
            <a:ext cx="20810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>
                    <a:lumMod val="75000"/>
                  </a:schemeClr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 </a:t>
            </a:r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클래스 컨셉 및 스킬 디자인  </a:t>
            </a:r>
            <a:r>
              <a:rPr lang="en-US" altLang="ko-KR" sz="1200" dirty="0">
                <a:solidFill>
                  <a:schemeClr val="bg1">
                    <a:lumMod val="75000"/>
                  </a:schemeClr>
                </a:solidFill>
                <a:effectLst/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-</a:t>
            </a:r>
            <a:endParaRPr lang="ko-KR" altLang="en-US" sz="1200" dirty="0">
              <a:solidFill>
                <a:schemeClr val="bg1">
                  <a:lumMod val="75000"/>
                </a:schemeClr>
              </a:solidFill>
              <a:effectLst/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9962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FBBDCBA4-7846-447B-55A4-02E5E8BBA2CA}"/>
              </a:ext>
            </a:extLst>
          </p:cNvPr>
          <p:cNvSpPr txBox="1"/>
          <p:nvPr/>
        </p:nvSpPr>
        <p:spPr>
          <a:xfrm>
            <a:off x="1942289" y="98563"/>
            <a:ext cx="869964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(1)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스킬 구성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1477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23122-EA85-1787-4233-BABDB2C38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20AE5293-A2CF-01DE-455A-0106F2DBA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4334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15E51C1-770D-4D1C-71A5-9BBFB7DDC398}"/>
              </a:ext>
            </a:extLst>
          </p:cNvPr>
          <p:cNvSpPr txBox="1"/>
          <p:nvPr/>
        </p:nvSpPr>
        <p:spPr>
          <a:xfrm>
            <a:off x="442913" y="83174"/>
            <a:ext cx="59631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defRPr>
            </a:lvl1pPr>
          </a:lstStyle>
          <a:p>
            <a:r>
              <a:rPr lang="ko-KR" altLang="en-US" sz="180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마무리</a:t>
            </a:r>
            <a:endParaRPr lang="en-US" altLang="ko-KR" sz="1800" dirty="0"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B6D848B6-825A-733E-AC16-407384C6B499}"/>
              </a:ext>
            </a:extLst>
          </p:cNvPr>
          <p:cNvGrpSpPr/>
          <p:nvPr/>
        </p:nvGrpSpPr>
        <p:grpSpPr>
          <a:xfrm>
            <a:off x="1707878" y="769088"/>
            <a:ext cx="8776244" cy="5828562"/>
            <a:chOff x="1707878" y="769088"/>
            <a:chExt cx="8776244" cy="5828562"/>
          </a:xfrm>
        </p:grpSpPr>
        <p:pic>
          <p:nvPicPr>
            <p:cNvPr id="9" name="그림 8" descr="의상 디자인, 덮개, 의류, 인간의 얼굴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3B497AD4-3A5C-8A1E-00E8-FF14482F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7878" y="769088"/>
              <a:ext cx="3395538" cy="5828562"/>
            </a:xfrm>
            <a:prstGeom prst="rect">
              <a:avLst/>
            </a:prstGeom>
          </p:spPr>
        </p:pic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856E9D3A-15AC-8B13-3421-1EEBC845E352}"/>
                </a:ext>
              </a:extLst>
            </p:cNvPr>
            <p:cNvGrpSpPr/>
            <p:nvPr/>
          </p:nvGrpSpPr>
          <p:grpSpPr>
            <a:xfrm>
              <a:off x="6190837" y="877558"/>
              <a:ext cx="4293285" cy="5720092"/>
              <a:chOff x="6190837" y="877558"/>
              <a:chExt cx="4293285" cy="5720092"/>
            </a:xfrm>
          </p:grpSpPr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3AA944DB-1EBC-C672-7454-5FE0C78B5902}"/>
                  </a:ext>
                </a:extLst>
              </p:cNvPr>
              <p:cNvGrpSpPr/>
              <p:nvPr/>
            </p:nvGrpSpPr>
            <p:grpSpPr>
              <a:xfrm>
                <a:off x="6190837" y="877558"/>
                <a:ext cx="4286205" cy="2474230"/>
                <a:chOff x="6190837" y="877558"/>
                <a:chExt cx="4286205" cy="2474230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2C25E8EE-8AD3-D10D-8F2D-E1DB1AA6880F}"/>
                    </a:ext>
                  </a:extLst>
                </p:cNvPr>
                <p:cNvSpPr txBox="1"/>
                <p:nvPr/>
              </p:nvSpPr>
              <p:spPr>
                <a:xfrm>
                  <a:off x="6190837" y="1505320"/>
                  <a:ext cx="4286205" cy="1846468"/>
                </a:xfrm>
                <a:prstGeom prst="rect">
                  <a:avLst/>
                </a:prstGeom>
                <a:noFill/>
              </p:spPr>
              <p:txBody>
                <a:bodyPr wrap="square" lIns="18000" rIns="18000" rtlCol="0">
                  <a:spAutoFit/>
                </a:bodyPr>
                <a:lstStyle/>
                <a:p>
                  <a:pPr latinLnBrk="0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rgbClr val="D4CFC5"/>
                      </a:solidFill>
                      <a:effectLst/>
                      <a:latin typeface="빛의 계승자 Regular" panose="020B0600000101010101" pitchFamily="50" charset="-127"/>
                      <a:ea typeface="빛의 계승자 Regular" panose="020B0600000101010101" pitchFamily="50" charset="-127"/>
                      <a:cs typeface="Pretendard Medium" panose="02000603000000020004" pitchFamily="2" charset="-127"/>
                    </a:rPr>
                    <a:t>현자는 원리와 법칙을 파악하여 최소한의 움직임으로 최대의 결과를 만들어 내는 효율을 추구합니다</a:t>
                  </a:r>
                  <a:r>
                    <a:rPr lang="en-US" altLang="ko-KR" sz="1200" dirty="0">
                      <a:solidFill>
                        <a:srgbClr val="D4CFC5"/>
                      </a:solidFill>
                      <a:effectLst/>
                      <a:latin typeface="빛의 계승자 Regular" panose="020B0600000101010101" pitchFamily="50" charset="-127"/>
                      <a:ea typeface="빛의 계승자 Regular" panose="020B0600000101010101" pitchFamily="50" charset="-127"/>
                      <a:cs typeface="Pretendard Medium" panose="02000603000000020004" pitchFamily="2" charset="-127"/>
                    </a:rPr>
                    <a:t>. </a:t>
                  </a:r>
                </a:p>
                <a:p>
                  <a:pPr latinLnBrk="0">
                    <a:lnSpc>
                      <a:spcPct val="120000"/>
                    </a:lnSpc>
                  </a:pPr>
                  <a:endParaRPr lang="en-US" altLang="ko-KR" sz="1200" dirty="0">
                    <a:solidFill>
                      <a:srgbClr val="D4CFC5"/>
                    </a:solidFill>
                    <a:effectLst/>
                    <a:latin typeface="빛의 계승자 Regular" panose="020B0600000101010101" pitchFamily="50" charset="-127"/>
                    <a:ea typeface="빛의 계승자 Regular" panose="020B0600000101010101" pitchFamily="50" charset="-127"/>
                    <a:cs typeface="Pretendard Medium" panose="02000603000000020004" pitchFamily="2" charset="-127"/>
                  </a:endParaRPr>
                </a:p>
                <a:p>
                  <a:pPr latinLnBrk="0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rgbClr val="D4CFC5"/>
                      </a:solidFill>
                      <a:latin typeface="빛의 계승자 Regular" panose="020B0600000101010101" pitchFamily="50" charset="-127"/>
                      <a:ea typeface="빛의 계승자 Regular" panose="020B0600000101010101" pitchFamily="50" charset="-127"/>
                      <a:cs typeface="Pretendard Medium" panose="02000603000000020004" pitchFamily="2" charset="-127"/>
                    </a:rPr>
                    <a:t>그들의 모든 기술은 인과에서 비롯되며 전장에서의 행위에 따라 쌓이는 인과는 행동을 멈추면 빠르게 소멸됩니다</a:t>
                  </a:r>
                  <a:r>
                    <a:rPr lang="en-US" altLang="ko-KR" sz="1200" dirty="0">
                      <a:solidFill>
                        <a:srgbClr val="D4CFC5"/>
                      </a:solidFill>
                      <a:latin typeface="빛의 계승자 Regular" panose="020B0600000101010101" pitchFamily="50" charset="-127"/>
                      <a:ea typeface="빛의 계승자 Regular" panose="020B0600000101010101" pitchFamily="50" charset="-127"/>
                      <a:cs typeface="Pretendard Medium" panose="02000603000000020004" pitchFamily="2" charset="-127"/>
                    </a:rPr>
                    <a:t>.</a:t>
                  </a:r>
                </a:p>
                <a:p>
                  <a:pPr latinLnBrk="0">
                    <a:lnSpc>
                      <a:spcPct val="120000"/>
                    </a:lnSpc>
                  </a:pPr>
                  <a:endParaRPr lang="en-US" altLang="ko-KR" sz="1200" dirty="0">
                    <a:solidFill>
                      <a:srgbClr val="D4CFC5"/>
                    </a:solidFill>
                    <a:latin typeface="빛의 계승자 Regular" panose="020B0600000101010101" pitchFamily="50" charset="-127"/>
                    <a:ea typeface="빛의 계승자 Regular" panose="020B0600000101010101" pitchFamily="50" charset="-127"/>
                    <a:cs typeface="Pretendard Medium" panose="02000603000000020004" pitchFamily="2" charset="-127"/>
                  </a:endParaRPr>
                </a:p>
                <a:p>
                  <a:pPr latinLnBrk="0">
                    <a:lnSpc>
                      <a:spcPct val="120000"/>
                    </a:lnSpc>
                  </a:pPr>
                  <a:r>
                    <a:rPr lang="ko-KR" altLang="en-US" sz="1200" dirty="0">
                      <a:solidFill>
                        <a:srgbClr val="D4CFC5"/>
                      </a:solidFill>
                      <a:latin typeface="빛의 계승자 Regular" panose="020B0600000101010101" pitchFamily="50" charset="-127"/>
                      <a:ea typeface="빛의 계승자 Regular" panose="020B0600000101010101" pitchFamily="50" charset="-127"/>
                      <a:cs typeface="Pretendard Medium" panose="02000603000000020004" pitchFamily="2" charset="-127"/>
                    </a:rPr>
                    <a:t>이 험난한 과정을 흔들림 없이 해낸 현자들은 전장의 위기를 극복하는 지침이 됩니다</a:t>
                  </a:r>
                  <a:r>
                    <a:rPr lang="en-US" altLang="ko-KR" sz="1200" dirty="0">
                      <a:solidFill>
                        <a:srgbClr val="D4CFC5"/>
                      </a:solidFill>
                      <a:latin typeface="빛의 계승자 Regular" panose="020B0600000101010101" pitchFamily="50" charset="-127"/>
                      <a:ea typeface="빛의 계승자 Regular" panose="020B0600000101010101" pitchFamily="50" charset="-127"/>
                      <a:cs typeface="Pretendard Medium" panose="02000603000000020004" pitchFamily="2" charset="-127"/>
                    </a:rPr>
                    <a:t>.</a:t>
                  </a:r>
                  <a:endParaRPr lang="en-US" altLang="ko-KR" sz="1200" dirty="0">
                    <a:solidFill>
                      <a:srgbClr val="D4CFC5"/>
                    </a:solidFill>
                    <a:effectLst/>
                    <a:latin typeface="빛의 계승자 Regular" panose="020B0600000101010101" pitchFamily="50" charset="-127"/>
                    <a:ea typeface="빛의 계승자 Regular" panose="020B0600000101010101" pitchFamily="50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128F2D00-8B9B-7ACF-1FD0-0233655A5D1A}"/>
                    </a:ext>
                  </a:extLst>
                </p:cNvPr>
                <p:cNvSpPr txBox="1"/>
                <p:nvPr/>
              </p:nvSpPr>
              <p:spPr>
                <a:xfrm>
                  <a:off x="6190837" y="877558"/>
                  <a:ext cx="908385" cy="461665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/>
                <a:p>
                  <a:r>
                    <a:rPr lang="ko-KR" altLang="en-US" sz="2400" spc="200" dirty="0">
                      <a:solidFill>
                        <a:srgbClr val="D4CFC5"/>
                      </a:solidFill>
                      <a:effectLst/>
                      <a:latin typeface="빛의 계승자 Bold" panose="020B0600000101010101" pitchFamily="50" charset="-127"/>
                      <a:ea typeface="빛의 계승자 Bold" panose="020B0600000101010101" pitchFamily="50" charset="-127"/>
                    </a:rPr>
                    <a:t>현자  </a:t>
                  </a:r>
                </a:p>
              </p:txBody>
            </p:sp>
            <p:cxnSp>
              <p:nvCxnSpPr>
                <p:cNvPr id="13" name="직선 연결선 12">
                  <a:extLst>
                    <a:ext uri="{FF2B5EF4-FFF2-40B4-BE49-F238E27FC236}">
                      <a16:creationId xmlns:a16="http://schemas.microsoft.com/office/drawing/2014/main" id="{DBE2CFC1-8DC6-6CF2-440B-39F20EE144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90837" y="1339223"/>
                  <a:ext cx="4286205" cy="0"/>
                </a:xfrm>
                <a:prstGeom prst="line">
                  <a:avLst/>
                </a:prstGeom>
                <a:ln w="12700" cap="rnd">
                  <a:solidFill>
                    <a:srgbClr val="D4CFC5">
                      <a:alpha val="39000"/>
                    </a:srgb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4BA0703B-E32B-A34E-1073-CC6BC6A0A2D7}"/>
                  </a:ext>
                </a:extLst>
              </p:cNvPr>
              <p:cNvGrpSpPr/>
              <p:nvPr/>
            </p:nvGrpSpPr>
            <p:grpSpPr>
              <a:xfrm>
                <a:off x="6190837" y="3786000"/>
                <a:ext cx="4293285" cy="2811650"/>
                <a:chOff x="6190837" y="3786000"/>
                <a:chExt cx="4293285" cy="2811650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155987F4-C543-F4A0-3A2B-2565849464A2}"/>
                    </a:ext>
                  </a:extLst>
                </p:cNvPr>
                <p:cNvSpPr txBox="1"/>
                <p:nvPr/>
              </p:nvSpPr>
              <p:spPr>
                <a:xfrm>
                  <a:off x="7994695" y="3786000"/>
                  <a:ext cx="685568" cy="276999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>
                  <a:defPPr>
                    <a:defRPr lang="ko-KR"/>
                  </a:defPPr>
                  <a:lvl1pPr>
                    <a:defRPr sz="2000">
                      <a:solidFill>
                        <a:srgbClr val="D4CFC5"/>
                      </a:solidFill>
                      <a:effectLst/>
                      <a:latin typeface="빛의 계승자 Bold" panose="020B0600000101010101" pitchFamily="50" charset="-127"/>
                      <a:ea typeface="빛의 계승자 Bold" panose="020B0600000101010101" pitchFamily="50" charset="-127"/>
                    </a:defRPr>
                  </a:lvl1pPr>
                </a:lstStyle>
                <a:p>
                  <a:r>
                    <a:rPr lang="ko-KR" altLang="en-US" sz="1200" dirty="0"/>
                    <a:t>무기 타입</a:t>
                  </a:r>
                  <a:endParaRPr lang="en-US" altLang="ko-KR" sz="1200" dirty="0"/>
                </a:p>
              </p:txBody>
            </p:sp>
            <p:grpSp>
              <p:nvGrpSpPr>
                <p:cNvPr id="8" name="그룹 7">
                  <a:extLst>
                    <a:ext uri="{FF2B5EF4-FFF2-40B4-BE49-F238E27FC236}">
                      <a16:creationId xmlns:a16="http://schemas.microsoft.com/office/drawing/2014/main" id="{708AAC49-263F-ED1C-CF78-A031A63E8199}"/>
                    </a:ext>
                  </a:extLst>
                </p:cNvPr>
                <p:cNvGrpSpPr/>
                <p:nvPr/>
              </p:nvGrpSpPr>
              <p:grpSpPr>
                <a:xfrm>
                  <a:off x="6190837" y="4393946"/>
                  <a:ext cx="4293285" cy="2203704"/>
                  <a:chOff x="6140519" y="3769274"/>
                  <a:chExt cx="4293285" cy="2203704"/>
                </a:xfrm>
              </p:grpSpPr>
              <p:grpSp>
                <p:nvGrpSpPr>
                  <p:cNvPr id="6" name="그룹 5">
                    <a:extLst>
                      <a:ext uri="{FF2B5EF4-FFF2-40B4-BE49-F238E27FC236}">
                        <a16:creationId xmlns:a16="http://schemas.microsoft.com/office/drawing/2014/main" id="{D86091F0-7488-B49C-5D90-941EE85E72AB}"/>
                      </a:ext>
                    </a:extLst>
                  </p:cNvPr>
                  <p:cNvGrpSpPr/>
                  <p:nvPr/>
                </p:nvGrpSpPr>
                <p:grpSpPr>
                  <a:xfrm>
                    <a:off x="7624761" y="3769274"/>
                    <a:ext cx="1324800" cy="2203704"/>
                    <a:chOff x="7624761" y="3769274"/>
                    <a:chExt cx="1324800" cy="2203704"/>
                  </a:xfrm>
                </p:grpSpPr>
                <p:sp>
                  <p:nvSpPr>
                    <p:cNvPr id="26" name="직사각형 25">
                      <a:extLst>
                        <a:ext uri="{FF2B5EF4-FFF2-40B4-BE49-F238E27FC236}">
                          <a16:creationId xmlns:a16="http://schemas.microsoft.com/office/drawing/2014/main" id="{E3DDECA3-F748-5872-7FDE-F4438535EF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31841" y="3769274"/>
                      <a:ext cx="1310640" cy="2133600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545243">
                            <a:lumMod val="99000"/>
                          </a:srgbClr>
                        </a:gs>
                        <a:gs pos="74000">
                          <a:srgbClr val="545243"/>
                        </a:gs>
                        <a:gs pos="83000">
                          <a:srgbClr val="545243">
                            <a:alpha val="40000"/>
                          </a:srgbClr>
                        </a:gs>
                        <a:gs pos="100000">
                          <a:srgbClr val="545243">
                            <a:alpha val="0"/>
                          </a:srgbClr>
                        </a:gs>
                      </a:gsLst>
                      <a:lin ang="5400000" scaled="1"/>
                      <a:tileRect/>
                    </a:gradFill>
                    <a:ln w="12700">
                      <a:solidFill>
                        <a:srgbClr val="616052">
                          <a:alpha val="24000"/>
                        </a:srgb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7" name="직사각형 26">
                      <a:extLst>
                        <a:ext uri="{FF2B5EF4-FFF2-40B4-BE49-F238E27FC236}">
                          <a16:creationId xmlns:a16="http://schemas.microsoft.com/office/drawing/2014/main" id="{19D50509-583C-B82D-40B7-642101B2E4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89740" y="3826423"/>
                      <a:ext cx="1194842" cy="1950719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545243"/>
                        </a:gs>
                        <a:gs pos="74000">
                          <a:srgbClr val="545243"/>
                        </a:gs>
                        <a:gs pos="83000">
                          <a:srgbClr val="545243">
                            <a:alpha val="40000"/>
                          </a:srgbClr>
                        </a:gs>
                        <a:gs pos="100000">
                          <a:srgbClr val="545243">
                            <a:alpha val="0"/>
                          </a:srgbClr>
                        </a:gs>
                      </a:gsLst>
                      <a:lin ang="5400000" scaled="1"/>
                      <a:tileRect/>
                    </a:gradFill>
                    <a:ln w="19050">
                      <a:solidFill>
                        <a:srgbClr val="616052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8" name="직사각형 27">
                      <a:extLst>
                        <a:ext uri="{FF2B5EF4-FFF2-40B4-BE49-F238E27FC236}">
                          <a16:creationId xmlns:a16="http://schemas.microsoft.com/office/drawing/2014/main" id="{5DFD00D6-CB97-24B2-C2B5-446BF4D1E6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24761" y="3769274"/>
                      <a:ext cx="1324800" cy="2203704"/>
                    </a:xfrm>
                    <a:prstGeom prst="rect">
                      <a:avLst/>
                    </a:prstGeom>
                    <a:gradFill flip="none" rotWithShape="1">
                      <a:gsLst>
                        <a:gs pos="38000">
                          <a:srgbClr val="212227">
                            <a:alpha val="70000"/>
                          </a:srgbClr>
                        </a:gs>
                        <a:gs pos="55000">
                          <a:srgbClr val="212227">
                            <a:alpha val="40000"/>
                          </a:srgbClr>
                        </a:gs>
                        <a:gs pos="0">
                          <a:srgbClr val="212227"/>
                        </a:gs>
                        <a:gs pos="16000">
                          <a:srgbClr val="212227"/>
                        </a:gs>
                        <a:gs pos="100000">
                          <a:srgbClr val="545243">
                            <a:alpha val="0"/>
                          </a:srgbClr>
                        </a:gs>
                      </a:gsLst>
                      <a:lin ang="16200000" scaled="1"/>
                      <a:tileRect/>
                    </a:gra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grpSp>
                  <p:nvGrpSpPr>
                    <p:cNvPr id="4" name="그룹 3">
                      <a:extLst>
                        <a:ext uri="{FF2B5EF4-FFF2-40B4-BE49-F238E27FC236}">
                          <a16:creationId xmlns:a16="http://schemas.microsoft.com/office/drawing/2014/main" id="{254786DB-0CBD-EDEE-053C-598431E4A36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934134" y="4095739"/>
                      <a:ext cx="706055" cy="1245064"/>
                      <a:chOff x="7934134" y="4200817"/>
                      <a:chExt cx="706055" cy="1245064"/>
                    </a:xfrm>
                  </p:grpSpPr>
                  <p:sp>
                    <p:nvSpPr>
                      <p:cNvPr id="43" name="TextBox 42">
                        <a:extLst>
                          <a:ext uri="{FF2B5EF4-FFF2-40B4-BE49-F238E27FC236}">
                            <a16:creationId xmlns:a16="http://schemas.microsoft.com/office/drawing/2014/main" id="{B65EC17E-420B-6053-8785-C09DAD0ECE5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7934760" y="5215049"/>
                        <a:ext cx="704804" cy="2308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18000" rIns="18000" rtlCol="0">
                        <a:spAutoFit/>
                      </a:bodyPr>
                      <a:lstStyle>
                        <a:defPPr>
                          <a:defRPr lang="ko-KR"/>
                        </a:defPPr>
                        <a:lvl1pPr>
                          <a:defRPr sz="2000">
                            <a:solidFill>
                              <a:srgbClr val="D4CFC5"/>
                            </a:solidFill>
                            <a:effectLst/>
                            <a:latin typeface="빛의 계승자 Bold" panose="020B0600000101010101" pitchFamily="50" charset="-127"/>
                            <a:ea typeface="빛의 계승자 Bold" panose="020B0600000101010101" pitchFamily="50" charset="-127"/>
                          </a:defRPr>
                        </a:lvl1pPr>
                      </a:lstStyle>
                      <a:p>
                        <a:pPr algn="ctr"/>
                        <a:r>
                          <a:rPr lang="en-US" altLang="ko-KR" sz="900" dirty="0">
                            <a:solidFill>
                              <a:schemeClr val="bg1">
                                <a:lumMod val="50000"/>
                              </a:schemeClr>
                            </a:solidFill>
                          </a:rPr>
                          <a:t>(</a:t>
                        </a:r>
                        <a:r>
                          <a:rPr lang="ko-KR" altLang="en-US" sz="900" dirty="0">
                            <a:solidFill>
                              <a:schemeClr val="bg1">
                                <a:lumMod val="50000"/>
                              </a:schemeClr>
                            </a:solidFill>
                          </a:rPr>
                          <a:t>현자 무기 </a:t>
                        </a:r>
                        <a:r>
                          <a:rPr lang="en-US" altLang="ko-KR" sz="900" dirty="0">
                            <a:solidFill>
                              <a:schemeClr val="bg1">
                                <a:lumMod val="50000"/>
                              </a:schemeClr>
                            </a:solidFill>
                          </a:rPr>
                          <a:t>2)</a:t>
                        </a:r>
                      </a:p>
                    </p:txBody>
                  </p:sp>
                  <p:sp>
                    <p:nvSpPr>
                      <p:cNvPr id="47" name="타원 46">
                        <a:extLst>
                          <a:ext uri="{FF2B5EF4-FFF2-40B4-BE49-F238E27FC236}">
                            <a16:creationId xmlns:a16="http://schemas.microsoft.com/office/drawing/2014/main" id="{24D648C2-B2AA-7243-0699-40F19AF7C2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934134" y="4200817"/>
                        <a:ext cx="706055" cy="706055"/>
                      </a:xfrm>
                      <a:prstGeom prst="ellipse">
                        <a:avLst/>
                      </a:prstGeom>
                      <a:ln w="19050">
                        <a:solidFill>
                          <a:srgbClr val="616052"/>
                        </a:solidFill>
                      </a:ln>
                      <a:effectLst>
                        <a:glow rad="12700">
                          <a:schemeClr val="tx1"/>
                        </a:glow>
                      </a:effectLst>
                    </p:spPr>
                    <p:style>
                      <a:lnRef idx="2">
                        <a:schemeClr val="dk1">
                          <a:shade val="15000"/>
                        </a:schemeClr>
                      </a:lnRef>
                      <a:fillRef idx="1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/>
                      </a:p>
                    </p:txBody>
                  </p:sp>
                </p:grpSp>
              </p:grpSp>
              <p:grpSp>
                <p:nvGrpSpPr>
                  <p:cNvPr id="7" name="그룹 6">
                    <a:extLst>
                      <a:ext uri="{FF2B5EF4-FFF2-40B4-BE49-F238E27FC236}">
                        <a16:creationId xmlns:a16="http://schemas.microsoft.com/office/drawing/2014/main" id="{009F8D00-B834-2012-0A7A-9F1F91EE0C5E}"/>
                      </a:ext>
                    </a:extLst>
                  </p:cNvPr>
                  <p:cNvGrpSpPr/>
                  <p:nvPr/>
                </p:nvGrpSpPr>
                <p:grpSpPr>
                  <a:xfrm>
                    <a:off x="9109004" y="3769274"/>
                    <a:ext cx="1324800" cy="2203704"/>
                    <a:chOff x="9109004" y="3769274"/>
                    <a:chExt cx="1324800" cy="2203704"/>
                  </a:xfrm>
                </p:grpSpPr>
                <p:sp>
                  <p:nvSpPr>
                    <p:cNvPr id="30" name="직사각형 29">
                      <a:extLst>
                        <a:ext uri="{FF2B5EF4-FFF2-40B4-BE49-F238E27FC236}">
                          <a16:creationId xmlns:a16="http://schemas.microsoft.com/office/drawing/2014/main" id="{0E1E0C7E-6751-4C55-B357-868F58F4E8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16084" y="3769274"/>
                      <a:ext cx="1310640" cy="2133600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545243">
                            <a:lumMod val="99000"/>
                          </a:srgbClr>
                        </a:gs>
                        <a:gs pos="74000">
                          <a:srgbClr val="545243"/>
                        </a:gs>
                        <a:gs pos="83000">
                          <a:srgbClr val="545243">
                            <a:alpha val="40000"/>
                          </a:srgbClr>
                        </a:gs>
                        <a:gs pos="100000">
                          <a:srgbClr val="545243">
                            <a:alpha val="0"/>
                          </a:srgbClr>
                        </a:gs>
                      </a:gsLst>
                      <a:lin ang="5400000" scaled="1"/>
                      <a:tileRect/>
                    </a:gradFill>
                    <a:ln w="12700">
                      <a:solidFill>
                        <a:srgbClr val="616052">
                          <a:alpha val="24000"/>
                        </a:srgb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31" name="직사각형 30">
                      <a:extLst>
                        <a:ext uri="{FF2B5EF4-FFF2-40B4-BE49-F238E27FC236}">
                          <a16:creationId xmlns:a16="http://schemas.microsoft.com/office/drawing/2014/main" id="{F551C5A2-401F-8F48-A7A9-29B58DEF08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73983" y="3826423"/>
                      <a:ext cx="1194842" cy="1950719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545243"/>
                        </a:gs>
                        <a:gs pos="74000">
                          <a:srgbClr val="545243"/>
                        </a:gs>
                        <a:gs pos="83000">
                          <a:srgbClr val="545243">
                            <a:alpha val="40000"/>
                          </a:srgbClr>
                        </a:gs>
                        <a:gs pos="100000">
                          <a:srgbClr val="545243">
                            <a:alpha val="0"/>
                          </a:srgbClr>
                        </a:gs>
                      </a:gsLst>
                      <a:lin ang="5400000" scaled="1"/>
                      <a:tileRect/>
                    </a:gradFill>
                    <a:ln w="19050">
                      <a:solidFill>
                        <a:srgbClr val="616052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32" name="직사각형 31">
                      <a:extLst>
                        <a:ext uri="{FF2B5EF4-FFF2-40B4-BE49-F238E27FC236}">
                          <a16:creationId xmlns:a16="http://schemas.microsoft.com/office/drawing/2014/main" id="{AF0BE877-850D-8B5B-9FFE-B4407113C2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09004" y="3769274"/>
                      <a:ext cx="1324800" cy="2203704"/>
                    </a:xfrm>
                    <a:prstGeom prst="rect">
                      <a:avLst/>
                    </a:prstGeom>
                    <a:gradFill flip="none" rotWithShape="1">
                      <a:gsLst>
                        <a:gs pos="38000">
                          <a:srgbClr val="212227">
                            <a:alpha val="70000"/>
                          </a:srgbClr>
                        </a:gs>
                        <a:gs pos="55000">
                          <a:srgbClr val="212227">
                            <a:alpha val="40000"/>
                          </a:srgbClr>
                        </a:gs>
                        <a:gs pos="0">
                          <a:srgbClr val="212227"/>
                        </a:gs>
                        <a:gs pos="16000">
                          <a:srgbClr val="212227"/>
                        </a:gs>
                        <a:gs pos="100000">
                          <a:srgbClr val="545243">
                            <a:alpha val="0"/>
                          </a:srgbClr>
                        </a:gs>
                      </a:gsLst>
                      <a:lin ang="16200000" scaled="1"/>
                      <a:tileRect/>
                    </a:gra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grpSp>
                  <p:nvGrpSpPr>
                    <p:cNvPr id="3" name="그룹 2">
                      <a:extLst>
                        <a:ext uri="{FF2B5EF4-FFF2-40B4-BE49-F238E27FC236}">
                          <a16:creationId xmlns:a16="http://schemas.microsoft.com/office/drawing/2014/main" id="{2B645EDE-1EFB-8ECE-D969-DB591CD6167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418377" y="4095739"/>
                      <a:ext cx="706055" cy="1245064"/>
                      <a:chOff x="9418377" y="4200817"/>
                      <a:chExt cx="706055" cy="1245064"/>
                    </a:xfrm>
                  </p:grpSpPr>
                  <p:sp>
                    <p:nvSpPr>
                      <p:cNvPr id="44" name="TextBox 43">
                        <a:extLst>
                          <a:ext uri="{FF2B5EF4-FFF2-40B4-BE49-F238E27FC236}">
                            <a16:creationId xmlns:a16="http://schemas.microsoft.com/office/drawing/2014/main" id="{FAEB47A3-EABC-B9E4-B2C6-9BB13C9C2A2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9419002" y="5215049"/>
                        <a:ext cx="704804" cy="230832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18000" rIns="18000" rtlCol="0">
                        <a:spAutoFit/>
                      </a:bodyPr>
                      <a:lstStyle>
                        <a:defPPr>
                          <a:defRPr lang="ko-KR"/>
                        </a:defPPr>
                        <a:lvl1pPr>
                          <a:defRPr sz="2000">
                            <a:solidFill>
                              <a:srgbClr val="D4CFC5"/>
                            </a:solidFill>
                            <a:effectLst/>
                            <a:latin typeface="빛의 계승자 Bold" panose="020B0600000101010101" pitchFamily="50" charset="-127"/>
                            <a:ea typeface="빛의 계승자 Bold" panose="020B0600000101010101" pitchFamily="50" charset="-127"/>
                          </a:defRPr>
                        </a:lvl1pPr>
                      </a:lstStyle>
                      <a:p>
                        <a:pPr algn="ctr"/>
                        <a:r>
                          <a:rPr lang="en-US" altLang="ko-KR" sz="900" dirty="0">
                            <a:solidFill>
                              <a:schemeClr val="bg1">
                                <a:lumMod val="50000"/>
                              </a:schemeClr>
                            </a:solidFill>
                          </a:rPr>
                          <a:t>(</a:t>
                        </a:r>
                        <a:r>
                          <a:rPr lang="ko-KR" altLang="en-US" sz="900" dirty="0">
                            <a:solidFill>
                              <a:schemeClr val="bg1">
                                <a:lumMod val="50000"/>
                              </a:schemeClr>
                            </a:solidFill>
                          </a:rPr>
                          <a:t>현자 무기 </a:t>
                        </a:r>
                        <a:r>
                          <a:rPr lang="en-US" altLang="ko-KR" sz="900" dirty="0">
                            <a:solidFill>
                              <a:schemeClr val="bg1">
                                <a:lumMod val="50000"/>
                              </a:schemeClr>
                            </a:solidFill>
                          </a:rPr>
                          <a:t>2)</a:t>
                        </a:r>
                      </a:p>
                    </p:txBody>
                  </p:sp>
                  <p:sp>
                    <p:nvSpPr>
                      <p:cNvPr id="48" name="타원 47">
                        <a:extLst>
                          <a:ext uri="{FF2B5EF4-FFF2-40B4-BE49-F238E27FC236}">
                            <a16:creationId xmlns:a16="http://schemas.microsoft.com/office/drawing/2014/main" id="{14F022A8-D685-CD4F-9995-C7590AF642C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418377" y="4200817"/>
                        <a:ext cx="706055" cy="706055"/>
                      </a:xfrm>
                      <a:prstGeom prst="ellipse">
                        <a:avLst/>
                      </a:prstGeom>
                      <a:ln w="19050">
                        <a:solidFill>
                          <a:srgbClr val="616052"/>
                        </a:solidFill>
                      </a:ln>
                      <a:effectLst>
                        <a:glow rad="12700">
                          <a:schemeClr val="tx1"/>
                        </a:glow>
                      </a:effectLst>
                    </p:spPr>
                    <p:style>
                      <a:lnRef idx="2">
                        <a:schemeClr val="dk1">
                          <a:shade val="15000"/>
                        </a:schemeClr>
                      </a:lnRef>
                      <a:fillRef idx="1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/>
                      </a:p>
                    </p:txBody>
                  </p:sp>
                </p:grpSp>
              </p:grpSp>
              <p:grpSp>
                <p:nvGrpSpPr>
                  <p:cNvPr id="5" name="그룹 4">
                    <a:extLst>
                      <a:ext uri="{FF2B5EF4-FFF2-40B4-BE49-F238E27FC236}">
                        <a16:creationId xmlns:a16="http://schemas.microsoft.com/office/drawing/2014/main" id="{86601C41-2439-88CF-27BE-94D653829036}"/>
                      </a:ext>
                    </a:extLst>
                  </p:cNvPr>
                  <p:cNvGrpSpPr/>
                  <p:nvPr/>
                </p:nvGrpSpPr>
                <p:grpSpPr>
                  <a:xfrm>
                    <a:off x="6140519" y="3769274"/>
                    <a:ext cx="1324800" cy="2203704"/>
                    <a:chOff x="6140519" y="3769274"/>
                    <a:chExt cx="1324800" cy="2203704"/>
                  </a:xfrm>
                </p:grpSpPr>
                <p:sp>
                  <p:nvSpPr>
                    <p:cNvPr id="20" name="직사각형 19">
                      <a:extLst>
                        <a:ext uri="{FF2B5EF4-FFF2-40B4-BE49-F238E27FC236}">
                          <a16:creationId xmlns:a16="http://schemas.microsoft.com/office/drawing/2014/main" id="{D76A319E-1E41-E882-F5E6-7463FAC18F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7599" y="3769274"/>
                      <a:ext cx="1310640" cy="2133600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545243">
                            <a:lumMod val="99000"/>
                          </a:srgbClr>
                        </a:gs>
                        <a:gs pos="74000">
                          <a:srgbClr val="545243"/>
                        </a:gs>
                        <a:gs pos="83000">
                          <a:srgbClr val="545243">
                            <a:alpha val="40000"/>
                          </a:srgbClr>
                        </a:gs>
                        <a:gs pos="100000">
                          <a:srgbClr val="545243">
                            <a:alpha val="0"/>
                          </a:srgbClr>
                        </a:gs>
                      </a:gsLst>
                      <a:lin ang="5400000" scaled="1"/>
                      <a:tileRect/>
                    </a:gradFill>
                    <a:ln w="12700">
                      <a:solidFill>
                        <a:srgbClr val="616052">
                          <a:alpha val="24000"/>
                        </a:srgb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2" name="직사각형 21">
                      <a:extLst>
                        <a:ext uri="{FF2B5EF4-FFF2-40B4-BE49-F238E27FC236}">
                          <a16:creationId xmlns:a16="http://schemas.microsoft.com/office/drawing/2014/main" id="{1D09ECB3-F75B-1908-9767-73560C1D32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05498" y="3826423"/>
                      <a:ext cx="1194842" cy="1950719"/>
                    </a:xfrm>
                    <a:prstGeom prst="rect">
                      <a:avLst/>
                    </a:prstGeom>
                    <a:gradFill flip="none" rotWithShape="1">
                      <a:gsLst>
                        <a:gs pos="0">
                          <a:srgbClr val="545243"/>
                        </a:gs>
                        <a:gs pos="74000">
                          <a:srgbClr val="545243"/>
                        </a:gs>
                        <a:gs pos="83000">
                          <a:srgbClr val="545243">
                            <a:alpha val="40000"/>
                          </a:srgbClr>
                        </a:gs>
                        <a:gs pos="100000">
                          <a:srgbClr val="545243">
                            <a:alpha val="0"/>
                          </a:srgbClr>
                        </a:gs>
                      </a:gsLst>
                      <a:lin ang="5400000" scaled="1"/>
                      <a:tileRect/>
                    </a:gradFill>
                    <a:ln w="19050">
                      <a:solidFill>
                        <a:srgbClr val="616052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3" name="직사각형 22">
                      <a:extLst>
                        <a:ext uri="{FF2B5EF4-FFF2-40B4-BE49-F238E27FC236}">
                          <a16:creationId xmlns:a16="http://schemas.microsoft.com/office/drawing/2014/main" id="{AD718E23-45DD-5F99-D98C-D0606E5C0C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0519" y="3769274"/>
                      <a:ext cx="1324800" cy="2203704"/>
                    </a:xfrm>
                    <a:prstGeom prst="rect">
                      <a:avLst/>
                    </a:prstGeom>
                    <a:gradFill flip="none" rotWithShape="1">
                      <a:gsLst>
                        <a:gs pos="38000">
                          <a:srgbClr val="212227">
                            <a:alpha val="70000"/>
                          </a:srgbClr>
                        </a:gs>
                        <a:gs pos="55000">
                          <a:srgbClr val="212227">
                            <a:alpha val="40000"/>
                          </a:srgbClr>
                        </a:gs>
                        <a:gs pos="0">
                          <a:srgbClr val="212227"/>
                        </a:gs>
                        <a:gs pos="16000">
                          <a:srgbClr val="212227"/>
                        </a:gs>
                        <a:gs pos="100000">
                          <a:srgbClr val="545243">
                            <a:alpha val="0"/>
                          </a:srgbClr>
                        </a:gs>
                      </a:gsLst>
                      <a:lin ang="16200000" scaled="1"/>
                      <a:tileRect/>
                    </a:gradFill>
                    <a:ln w="12700"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grpSp>
                  <p:nvGrpSpPr>
                    <p:cNvPr id="2" name="그룹 1">
                      <a:extLst>
                        <a:ext uri="{FF2B5EF4-FFF2-40B4-BE49-F238E27FC236}">
                          <a16:creationId xmlns:a16="http://schemas.microsoft.com/office/drawing/2014/main" id="{DD85AB60-B0E5-8146-82D4-4972EEA6A5E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381282" y="4029432"/>
                      <a:ext cx="838667" cy="1334455"/>
                      <a:chOff x="6381282" y="4134510"/>
                      <a:chExt cx="838667" cy="1334455"/>
                    </a:xfrm>
                  </p:grpSpPr>
                  <p:sp>
                    <p:nvSpPr>
                      <p:cNvPr id="36" name="타원 35">
                        <a:extLst>
                          <a:ext uri="{FF2B5EF4-FFF2-40B4-BE49-F238E27FC236}">
                            <a16:creationId xmlns:a16="http://schemas.microsoft.com/office/drawing/2014/main" id="{2DDAF27A-C1E2-58A0-2E07-DBAC08656F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49892" y="4200817"/>
                        <a:ext cx="706055" cy="706055"/>
                      </a:xfrm>
                      <a:prstGeom prst="ellipse">
                        <a:avLst/>
                      </a:prstGeom>
                      <a:ln w="19050">
                        <a:solidFill>
                          <a:srgbClr val="616052"/>
                        </a:solidFill>
                      </a:ln>
                      <a:effectLst>
                        <a:glow rad="12700">
                          <a:schemeClr val="tx1"/>
                        </a:glow>
                      </a:effectLst>
                    </p:spPr>
                    <p:style>
                      <a:lnRef idx="2">
                        <a:schemeClr val="dk1">
                          <a:shade val="15000"/>
                        </a:schemeClr>
                      </a:lnRef>
                      <a:fillRef idx="1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ko-KR" altLang="en-US"/>
                      </a:p>
                    </p:txBody>
                  </p:sp>
                  <p:sp>
                    <p:nvSpPr>
                      <p:cNvPr id="42" name="TextBox 41">
                        <a:extLst>
                          <a:ext uri="{FF2B5EF4-FFF2-40B4-BE49-F238E27FC236}">
                            <a16:creationId xmlns:a16="http://schemas.microsoft.com/office/drawing/2014/main" id="{87074945-AF08-A31A-7885-049CC90206D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651693" y="5215049"/>
                        <a:ext cx="302451" cy="25391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lIns="18000" rIns="18000" rtlCol="0">
                        <a:spAutoFit/>
                      </a:bodyPr>
                      <a:lstStyle>
                        <a:defPPr>
                          <a:defRPr lang="ko-KR"/>
                        </a:defPPr>
                        <a:lvl1pPr>
                          <a:defRPr sz="2000">
                            <a:solidFill>
                              <a:srgbClr val="D4CFC5"/>
                            </a:solidFill>
                            <a:effectLst/>
                            <a:latin typeface="빛의 계승자 Bold" panose="020B0600000101010101" pitchFamily="50" charset="-127"/>
                            <a:ea typeface="빛의 계승자 Bold" panose="020B0600000101010101" pitchFamily="50" charset="-127"/>
                          </a:defRPr>
                        </a:lvl1pPr>
                      </a:lstStyle>
                      <a:p>
                        <a:pPr algn="ctr"/>
                        <a:r>
                          <a:rPr lang="ko-KR" altLang="en-US" sz="1050" dirty="0" err="1"/>
                          <a:t>성반</a:t>
                        </a:r>
                        <a:endParaRPr lang="en-US" altLang="ko-KR" sz="1050" dirty="0"/>
                      </a:p>
                    </p:txBody>
                  </p:sp>
                  <p:grpSp>
                    <p:nvGrpSpPr>
                      <p:cNvPr id="63" name="그룹 62">
                        <a:extLst>
                          <a:ext uri="{FF2B5EF4-FFF2-40B4-BE49-F238E27FC236}">
                            <a16:creationId xmlns:a16="http://schemas.microsoft.com/office/drawing/2014/main" id="{0507E14C-ACA3-F75E-899E-9028DB79372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381282" y="4134510"/>
                        <a:ext cx="838667" cy="838667"/>
                        <a:chOff x="5173980" y="4061460"/>
                        <a:chExt cx="1076960" cy="1076960"/>
                      </a:xfrm>
                    </p:grpSpPr>
                    <p:sp>
                      <p:nvSpPr>
                        <p:cNvPr id="61" name="타원 60">
                          <a:extLst>
                            <a:ext uri="{FF2B5EF4-FFF2-40B4-BE49-F238E27FC236}">
                              <a16:creationId xmlns:a16="http://schemas.microsoft.com/office/drawing/2014/main" id="{16044C70-EB94-7783-E31B-FFFB0B01C74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582920" y="4470400"/>
                          <a:ext cx="259080" cy="259080"/>
                        </a:xfrm>
                        <a:prstGeom prst="ellipse">
                          <a:avLst/>
                        </a:prstGeom>
                        <a:solidFill>
                          <a:schemeClr val="bg1">
                            <a:lumMod val="9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15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ko-KR" altLang="en-US"/>
                        </a:p>
                      </p:txBody>
                    </p:sp>
                    <p:pic>
                      <p:nvPicPr>
                        <p:cNvPr id="62" name="그림 61" descr="원, 예술, 상징, 디자인이(가) 표시된 사진&#10;&#10;AI 생성 콘텐츠는 정확하지 않을 수 있습니다.">
                          <a:extLst>
                            <a:ext uri="{FF2B5EF4-FFF2-40B4-BE49-F238E27FC236}">
                              <a16:creationId xmlns:a16="http://schemas.microsoft.com/office/drawing/2014/main" id="{26C4D7C7-1573-833E-C666-D3F2B37A7E53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l="5931" t="5451" r="6152" b="6631"/>
                        <a:stretch>
                          <a:fillRect/>
                        </a:stretch>
                      </p:blipFill>
                      <p:spPr>
                        <a:xfrm>
                          <a:off x="5173980" y="4061460"/>
                          <a:ext cx="1076960" cy="1076960"/>
                        </a:xfrm>
                        <a:prstGeom prst="rect">
                          <a:avLst/>
                        </a:prstGeom>
                        <a:effectLst>
                          <a:innerShdw blurRad="114300">
                            <a:prstClr val="black">
                              <a:alpha val="39000"/>
                            </a:prstClr>
                          </a:innerShdw>
                        </a:effectLst>
                      </p:spPr>
                    </p:pic>
                  </p:grpSp>
                </p:grpSp>
              </p:grpSp>
            </p:grp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EDDFE1B9-21F6-71B9-D083-A32C05E13AB6}"/>
                    </a:ext>
                  </a:extLst>
                </p:cNvPr>
                <p:cNvSpPr txBox="1"/>
                <p:nvPr/>
              </p:nvSpPr>
              <p:spPr>
                <a:xfrm>
                  <a:off x="7110639" y="4042397"/>
                  <a:ext cx="2453680" cy="230832"/>
                </a:xfrm>
                <a:prstGeom prst="rect">
                  <a:avLst/>
                </a:prstGeom>
                <a:noFill/>
              </p:spPr>
              <p:txBody>
                <a:bodyPr wrap="none" lIns="18000" rIns="18000" rtlCol="0">
                  <a:spAutoFit/>
                </a:bodyPr>
                <a:lstStyle>
                  <a:defPPr>
                    <a:defRPr lang="ko-KR"/>
                  </a:defPPr>
                  <a:lvl1pPr>
                    <a:defRPr sz="2000">
                      <a:solidFill>
                        <a:srgbClr val="D4CFC5"/>
                      </a:solidFill>
                      <a:effectLst/>
                      <a:latin typeface="빛의 계승자 Bold" panose="020B0600000101010101" pitchFamily="50" charset="-127"/>
                      <a:ea typeface="빛의 계승자 Bold" panose="020B0600000101010101" pitchFamily="50" charset="-127"/>
                    </a:defRPr>
                  </a:lvl1pPr>
                </a:lstStyle>
                <a:p>
                  <a:r>
                    <a:rPr lang="ko-KR" altLang="en-US" sz="900" dirty="0">
                      <a:solidFill>
                        <a:srgbClr val="C7B388"/>
                      </a:solidFill>
                    </a:rPr>
                    <a:t>아래 세 가지 타입의 무기를 사용할 수 있습니다</a:t>
                  </a:r>
                  <a:r>
                    <a:rPr lang="en-US" altLang="ko-KR" sz="900" dirty="0">
                      <a:solidFill>
                        <a:srgbClr val="C7B388"/>
                      </a:solidFill>
                    </a:rPr>
                    <a:t>.</a:t>
                  </a:r>
                </a:p>
              </p:txBody>
            </p:sp>
          </p:grpSp>
        </p:grp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C57AF707-F552-F8AC-938B-F6F9D697C781}"/>
              </a:ext>
            </a:extLst>
          </p:cNvPr>
          <p:cNvSpPr txBox="1"/>
          <p:nvPr/>
        </p:nvSpPr>
        <p:spPr>
          <a:xfrm>
            <a:off x="1029612" y="98563"/>
            <a:ext cx="2195648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‘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현자</a:t>
            </a:r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’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의 </a:t>
            </a:r>
            <a:r>
              <a:rPr lang="ko-KR" altLang="en-US" sz="1100" dirty="0" err="1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크로노오디세이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적용 예시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8173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DF0197-B1A3-7F6D-7628-560394A7B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폰트, 타이포그래피, 텍스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8416A4B-E61A-521F-76BE-F92B8C0FE2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945" y="6253641"/>
            <a:ext cx="1168111" cy="327508"/>
          </a:xfrm>
          <a:prstGeom prst="rect">
            <a:avLst/>
          </a:prstGeom>
          <a:effectLst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B15EF4-E8E4-73D0-5310-4B25054C26EB}"/>
              </a:ext>
            </a:extLst>
          </p:cNvPr>
          <p:cNvSpPr txBox="1"/>
          <p:nvPr/>
        </p:nvSpPr>
        <p:spPr>
          <a:xfrm>
            <a:off x="3557485" y="2659559"/>
            <a:ext cx="50770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effectLst/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End Of Document</a:t>
            </a:r>
            <a:endParaRPr lang="ko-KR" altLang="en-US" sz="4400" dirty="0">
              <a:solidFill>
                <a:schemeClr val="bg1"/>
              </a:solidFill>
              <a:effectLst/>
              <a:latin typeface="빛의 계승자 Bold" panose="020B0600000101010101" pitchFamily="50" charset="-127"/>
              <a:ea typeface="빛의 계승자 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268BBD3-B8DB-F77F-80D3-E0B343FD0996}"/>
              </a:ext>
            </a:extLst>
          </p:cNvPr>
          <p:cNvSpPr/>
          <p:nvPr/>
        </p:nvSpPr>
        <p:spPr>
          <a:xfrm>
            <a:off x="442913" y="441325"/>
            <a:ext cx="11306175" cy="615632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142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2E44A-18E9-938B-E346-AE8B30BC7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66408E8-91B5-2EA9-B4AF-B6AD71F5FEB2}"/>
              </a:ext>
            </a:extLst>
          </p:cNvPr>
          <p:cNvSpPr/>
          <p:nvPr/>
        </p:nvSpPr>
        <p:spPr>
          <a:xfrm>
            <a:off x="0" y="0"/>
            <a:ext cx="4576941" cy="6858000"/>
          </a:xfrm>
          <a:prstGeom prst="rect">
            <a:avLst/>
          </a:prstGeom>
          <a:solidFill>
            <a:srgbClr val="2122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F30B0-D0FF-28AC-0212-95C2CAD07848}"/>
              </a:ext>
            </a:extLst>
          </p:cNvPr>
          <p:cNvSpPr txBox="1"/>
          <p:nvPr/>
        </p:nvSpPr>
        <p:spPr>
          <a:xfrm>
            <a:off x="1424451" y="622768"/>
            <a:ext cx="1728037" cy="70788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ko-KR" sz="4000" spc="300" dirty="0">
                <a:solidFill>
                  <a:schemeClr val="bg1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INDEX</a:t>
            </a:r>
            <a:endParaRPr lang="ko-KR" altLang="en-US" sz="4000" spc="300" dirty="0">
              <a:solidFill>
                <a:schemeClr val="bg1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89A6B51-98A7-1490-451E-10C54D921F37}"/>
              </a:ext>
            </a:extLst>
          </p:cNvPr>
          <p:cNvGrpSpPr/>
          <p:nvPr/>
        </p:nvGrpSpPr>
        <p:grpSpPr>
          <a:xfrm>
            <a:off x="4576941" y="911898"/>
            <a:ext cx="2162755" cy="5034205"/>
            <a:chOff x="4576941" y="1231252"/>
            <a:chExt cx="2162755" cy="503420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D51A7B0-DEE2-D8A5-D3E2-83BA28F135A0}"/>
                </a:ext>
              </a:extLst>
            </p:cNvPr>
            <p:cNvGrpSpPr/>
            <p:nvPr/>
          </p:nvGrpSpPr>
          <p:grpSpPr>
            <a:xfrm>
              <a:off x="4576941" y="1231252"/>
              <a:ext cx="2013676" cy="909274"/>
              <a:chOff x="4576941" y="1231252"/>
              <a:chExt cx="2013676" cy="909274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A293BCB-F6AD-59DF-83F6-BCE33D3782D6}"/>
                  </a:ext>
                </a:extLst>
              </p:cNvPr>
              <p:cNvSpPr txBox="1"/>
              <p:nvPr/>
            </p:nvSpPr>
            <p:spPr>
              <a:xfrm>
                <a:off x="5471102" y="1539029"/>
                <a:ext cx="1119515" cy="601497"/>
              </a:xfrm>
              <a:prstGeom prst="rect">
                <a:avLst/>
              </a:prstGeom>
              <a:noFill/>
            </p:spPr>
            <p:txBody>
              <a:bodyPr wrap="none" lIns="180000" tIns="108000" rIns="0" rtlCol="0">
                <a:spAutoFit/>
              </a:bodyPr>
              <a:lstStyle>
                <a:defPPr>
                  <a:defRPr lang="ko-KR"/>
                </a:defPPr>
                <a:lvl1pPr>
                  <a:spcAft>
                    <a:spcPts val="600"/>
                  </a:spcAft>
                  <a:defRPr sz="120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defRPr>
                </a:lvl1pPr>
              </a:lstStyle>
              <a:p>
                <a:r>
                  <a:rPr lang="en-US" altLang="ko-KR" dirty="0"/>
                  <a:t>(1) </a:t>
                </a:r>
                <a:r>
                  <a:rPr lang="ko-KR" altLang="en-US" dirty="0"/>
                  <a:t>기획 의도</a:t>
                </a:r>
                <a:endParaRPr lang="en-US" altLang="ko-KR" dirty="0"/>
              </a:p>
              <a:p>
                <a:r>
                  <a:rPr lang="en-US" altLang="ko-KR" dirty="0"/>
                  <a:t>(2) </a:t>
                </a:r>
                <a:r>
                  <a:rPr lang="ko-KR" altLang="en-US" dirty="0"/>
                  <a:t>클래스 소개</a:t>
                </a:r>
                <a:endParaRPr lang="en-US" altLang="ko-KR" dirty="0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2E8EF5D-FC3B-4E89-9619-531AA8C4F7A2}"/>
                  </a:ext>
                </a:extLst>
              </p:cNvPr>
              <p:cNvSpPr txBox="1"/>
              <p:nvPr/>
            </p:nvSpPr>
            <p:spPr>
              <a:xfrm>
                <a:off x="4576941" y="1231252"/>
                <a:ext cx="846071" cy="307777"/>
              </a:xfrm>
              <a:prstGeom prst="rect">
                <a:avLst/>
              </a:prstGeom>
              <a:noFill/>
            </p:spPr>
            <p:txBody>
              <a:bodyPr wrap="none" lIns="432000" tIns="0" rIns="36000" bIns="0" rtlCol="0">
                <a:spAutoFit/>
              </a:bodyPr>
              <a:lstStyle>
                <a:defPPr>
                  <a:defRPr lang="ko-KR"/>
                </a:defPPr>
                <a:lvl1pPr>
                  <a:defRPr sz="140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en-US" altLang="ko-KR" sz="2000" dirty="0">
                    <a:solidFill>
                      <a:srgbClr val="212227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01.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18C57E-B9BD-9054-3AED-70A3F5E9A787}"/>
                  </a:ext>
                </a:extLst>
              </p:cNvPr>
              <p:cNvSpPr txBox="1"/>
              <p:nvPr/>
            </p:nvSpPr>
            <p:spPr>
              <a:xfrm>
                <a:off x="5471102" y="1296065"/>
                <a:ext cx="456389" cy="215444"/>
              </a:xfrm>
              <a:prstGeom prst="rect">
                <a:avLst/>
              </a:prstGeom>
              <a:noFill/>
            </p:spPr>
            <p:txBody>
              <a:bodyPr wrap="none" lIns="144000" tIns="0" rIns="0" bIns="0" rtlCol="0">
                <a:spAutoFit/>
              </a:bodyPr>
              <a:lstStyle>
                <a:defPPr>
                  <a:defRPr lang="ko-KR"/>
                </a:defPPr>
                <a:lvl1pPr>
                  <a:defRPr sz="140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ko-KR" altLang="en-US" dirty="0">
                    <a:solidFill>
                      <a:srgbClr val="212227"/>
                    </a:solidFill>
                  </a:rPr>
                  <a:t>개요</a:t>
                </a:r>
                <a:endParaRPr lang="en-US" altLang="ko-KR" dirty="0">
                  <a:solidFill>
                    <a:srgbClr val="212227"/>
                  </a:solidFill>
                </a:endParaRPr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E6AF6FB7-BC1D-0715-6534-6ADD3CC56D2A}"/>
                </a:ext>
              </a:extLst>
            </p:cNvPr>
            <p:cNvGrpSpPr/>
            <p:nvPr/>
          </p:nvGrpSpPr>
          <p:grpSpPr>
            <a:xfrm>
              <a:off x="4576941" y="2606229"/>
              <a:ext cx="1704814" cy="909274"/>
              <a:chOff x="4576941" y="2606229"/>
              <a:chExt cx="1704814" cy="909274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B5B3704-3CFE-DEC2-7F76-85398F7CD0AD}"/>
                  </a:ext>
                </a:extLst>
              </p:cNvPr>
              <p:cNvSpPr txBox="1"/>
              <p:nvPr/>
            </p:nvSpPr>
            <p:spPr>
              <a:xfrm>
                <a:off x="5471102" y="2914006"/>
                <a:ext cx="681895" cy="601497"/>
              </a:xfrm>
              <a:prstGeom prst="rect">
                <a:avLst/>
              </a:prstGeom>
              <a:noFill/>
            </p:spPr>
            <p:txBody>
              <a:bodyPr wrap="none" lIns="180000" tIns="108000" rIns="0" rtlCol="0">
                <a:spAutoFit/>
              </a:bodyPr>
              <a:lstStyle>
                <a:defPPr>
                  <a:defRPr lang="ko-KR"/>
                </a:defPPr>
                <a:lvl1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  <a:defRPr sz="120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defRPr>
                </a:lvl1pPr>
              </a:lstStyle>
              <a:p>
                <a:pPr marL="0" indent="0">
                  <a:buNone/>
                </a:pPr>
                <a:r>
                  <a:rPr lang="en-US" altLang="ko-KR" dirty="0"/>
                  <a:t>(1) </a:t>
                </a:r>
                <a:r>
                  <a:rPr lang="ko-KR" altLang="en-US" dirty="0"/>
                  <a:t>평타</a:t>
                </a:r>
                <a:endParaRPr lang="en-US" altLang="ko-KR" dirty="0"/>
              </a:p>
              <a:p>
                <a:pPr marL="0" indent="0">
                  <a:buNone/>
                </a:pPr>
                <a:r>
                  <a:rPr lang="en-US" altLang="ko-KR" dirty="0"/>
                  <a:t>(2) </a:t>
                </a:r>
                <a:r>
                  <a:rPr lang="ko-KR" altLang="en-US" dirty="0"/>
                  <a:t>회피</a:t>
                </a:r>
                <a:endParaRPr lang="en-US" altLang="ko-KR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380702C-E409-CC3F-85FD-77CFC068BA90}"/>
                  </a:ext>
                </a:extLst>
              </p:cNvPr>
              <p:cNvSpPr txBox="1"/>
              <p:nvPr/>
            </p:nvSpPr>
            <p:spPr>
              <a:xfrm>
                <a:off x="4576941" y="2606229"/>
                <a:ext cx="881337" cy="307777"/>
              </a:xfrm>
              <a:prstGeom prst="rect">
                <a:avLst/>
              </a:prstGeom>
              <a:noFill/>
            </p:spPr>
            <p:txBody>
              <a:bodyPr wrap="none" lIns="432000" tIns="0" rIns="36000" bIns="0" rtlCol="0">
                <a:spAutoFit/>
              </a:bodyPr>
              <a:lstStyle>
                <a:defPPr>
                  <a:defRPr lang="ko-KR"/>
                </a:defPPr>
                <a:lvl1pPr>
                  <a:defRPr sz="2000">
                    <a:solidFill>
                      <a:srgbClr val="212227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defRPr>
                </a:lvl1pPr>
              </a:lstStyle>
              <a:p>
                <a:r>
                  <a:rPr lang="en-US" altLang="ko-KR" dirty="0"/>
                  <a:t>02.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90F93CC-D877-9542-68AD-B8D862FC7B8A}"/>
                  </a:ext>
                </a:extLst>
              </p:cNvPr>
              <p:cNvSpPr txBox="1"/>
              <p:nvPr/>
            </p:nvSpPr>
            <p:spPr>
              <a:xfrm>
                <a:off x="5471102" y="2671042"/>
                <a:ext cx="810653" cy="215444"/>
              </a:xfrm>
              <a:prstGeom prst="rect">
                <a:avLst/>
              </a:prstGeom>
              <a:noFill/>
            </p:spPr>
            <p:txBody>
              <a:bodyPr wrap="none" lIns="144000" tIns="0" rIns="0" bIns="0" rtlCol="0">
                <a:spAutoFit/>
              </a:bodyPr>
              <a:lstStyle>
                <a:defPPr>
                  <a:defRPr lang="ko-KR"/>
                </a:defPPr>
                <a:lvl1pPr>
                  <a:defRPr sz="1400">
                    <a:solidFill>
                      <a:srgbClr val="212227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ko-KR" altLang="en-US" dirty="0"/>
                  <a:t>기본 액션</a:t>
                </a:r>
                <a:endParaRPr lang="en-US" altLang="ko-KR" dirty="0"/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FCB7288E-38F9-4695-B7DE-DE60093BCA73}"/>
                </a:ext>
              </a:extLst>
            </p:cNvPr>
            <p:cNvGrpSpPr/>
            <p:nvPr/>
          </p:nvGrpSpPr>
          <p:grpSpPr>
            <a:xfrm>
              <a:off x="4576941" y="3981206"/>
              <a:ext cx="1880626" cy="909274"/>
              <a:chOff x="4576941" y="3981206"/>
              <a:chExt cx="1880626" cy="909274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B042B08-AC0D-A5DC-59CD-8A40D8ECFD5B}"/>
                  </a:ext>
                </a:extLst>
              </p:cNvPr>
              <p:cNvSpPr txBox="1"/>
              <p:nvPr/>
            </p:nvSpPr>
            <p:spPr>
              <a:xfrm>
                <a:off x="5471102" y="4288983"/>
                <a:ext cx="986465" cy="601497"/>
              </a:xfrm>
              <a:prstGeom prst="rect">
                <a:avLst/>
              </a:prstGeom>
              <a:noFill/>
            </p:spPr>
            <p:txBody>
              <a:bodyPr wrap="none" lIns="180000" tIns="108000" rIns="0" rtlCol="0">
                <a:spAutoFit/>
              </a:bodyPr>
              <a:lstStyle>
                <a:defPPr>
                  <a:defRPr lang="ko-KR"/>
                </a:defPPr>
                <a:lvl1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  <a:defRPr sz="120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defRPr>
                </a:lvl1pPr>
              </a:lstStyle>
              <a:p>
                <a:pPr marL="0" indent="0">
                  <a:buNone/>
                </a:pPr>
                <a:r>
                  <a:rPr lang="en-US" altLang="ko-KR" dirty="0"/>
                  <a:t>(1) </a:t>
                </a:r>
                <a:r>
                  <a:rPr lang="ko-KR" altLang="en-US" dirty="0"/>
                  <a:t>스킬 구성</a:t>
                </a:r>
                <a:endParaRPr lang="en-US" altLang="ko-KR" dirty="0"/>
              </a:p>
              <a:p>
                <a:pPr marL="0" indent="0">
                  <a:buNone/>
                </a:pPr>
                <a:r>
                  <a:rPr lang="en-US" altLang="ko-KR" dirty="0"/>
                  <a:t>(2) </a:t>
                </a:r>
                <a:r>
                  <a:rPr lang="ko-KR" altLang="en-US" dirty="0"/>
                  <a:t>상세 설명</a:t>
                </a:r>
                <a:endParaRPr lang="en-US" altLang="ko-KR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8E870C3-2069-184E-3F1C-F9AAB82D7064}"/>
                  </a:ext>
                </a:extLst>
              </p:cNvPr>
              <p:cNvSpPr txBox="1"/>
              <p:nvPr/>
            </p:nvSpPr>
            <p:spPr>
              <a:xfrm>
                <a:off x="4576941" y="3981206"/>
                <a:ext cx="887749" cy="307777"/>
              </a:xfrm>
              <a:prstGeom prst="rect">
                <a:avLst/>
              </a:prstGeom>
              <a:noFill/>
            </p:spPr>
            <p:txBody>
              <a:bodyPr wrap="none" lIns="432000" tIns="0" rIns="36000" bIns="0" rtlCol="0">
                <a:spAutoFit/>
              </a:bodyPr>
              <a:lstStyle>
                <a:defPPr>
                  <a:defRPr lang="ko-KR"/>
                </a:defPPr>
                <a:lvl1pPr>
                  <a:defRPr sz="2000">
                    <a:solidFill>
                      <a:srgbClr val="212227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defRPr>
                </a:lvl1pPr>
              </a:lstStyle>
              <a:p>
                <a:r>
                  <a:rPr lang="en-US" altLang="ko-KR" dirty="0"/>
                  <a:t>03.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2F1C9B0-1A33-22A7-3E45-5A45A794CDC6}"/>
                  </a:ext>
                </a:extLst>
              </p:cNvPr>
              <p:cNvSpPr txBox="1"/>
              <p:nvPr/>
            </p:nvSpPr>
            <p:spPr>
              <a:xfrm>
                <a:off x="5471102" y="4046019"/>
                <a:ext cx="966144" cy="215444"/>
              </a:xfrm>
              <a:prstGeom prst="rect">
                <a:avLst/>
              </a:prstGeom>
              <a:noFill/>
            </p:spPr>
            <p:txBody>
              <a:bodyPr wrap="none" lIns="144000" tIns="0" rIns="0" bIns="0" rtlCol="0">
                <a:spAutoFit/>
              </a:bodyPr>
              <a:lstStyle>
                <a:defPPr>
                  <a:defRPr lang="ko-KR"/>
                </a:defPPr>
                <a:lvl1pPr>
                  <a:defRPr sz="1400">
                    <a:solidFill>
                      <a:srgbClr val="212227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ko-KR" altLang="en-US" dirty="0"/>
                  <a:t>액티브 스킬</a:t>
                </a:r>
                <a:endParaRPr lang="en-US" altLang="ko-KR" dirty="0"/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0A9BE512-C411-A078-D853-AC88522F05EA}"/>
                </a:ext>
              </a:extLst>
            </p:cNvPr>
            <p:cNvGrpSpPr/>
            <p:nvPr/>
          </p:nvGrpSpPr>
          <p:grpSpPr>
            <a:xfrm>
              <a:off x="4576941" y="5356183"/>
              <a:ext cx="2162755" cy="909274"/>
              <a:chOff x="4576941" y="5356183"/>
              <a:chExt cx="2162755" cy="909274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859B6CC-0098-F068-D875-B69A05D163CD}"/>
                  </a:ext>
                </a:extLst>
              </p:cNvPr>
              <p:cNvSpPr txBox="1"/>
              <p:nvPr/>
            </p:nvSpPr>
            <p:spPr>
              <a:xfrm>
                <a:off x="5471102" y="5663960"/>
                <a:ext cx="1268594" cy="601497"/>
              </a:xfrm>
              <a:prstGeom prst="rect">
                <a:avLst/>
              </a:prstGeom>
              <a:noFill/>
            </p:spPr>
            <p:txBody>
              <a:bodyPr wrap="none" lIns="180000" tIns="108000" rIns="0" rtlCol="0">
                <a:spAutoFit/>
              </a:bodyPr>
              <a:lstStyle>
                <a:defPPr>
                  <a:defRPr lang="ko-KR"/>
                </a:defPPr>
                <a:lvl1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  <a:defRPr sz="120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defRPr>
                </a:lvl1pPr>
              </a:lstStyle>
              <a:p>
                <a:pPr marL="0" indent="0">
                  <a:buNone/>
                </a:pPr>
                <a:r>
                  <a:rPr lang="en-US" altLang="ko-KR" dirty="0"/>
                  <a:t>(1) </a:t>
                </a:r>
                <a:r>
                  <a:rPr lang="ko-KR" altLang="en-US" dirty="0"/>
                  <a:t>추천 스킬 조합</a:t>
                </a:r>
                <a:endParaRPr lang="en-US" altLang="ko-KR" dirty="0"/>
              </a:p>
              <a:p>
                <a:pPr marL="0" indent="0">
                  <a:buNone/>
                </a:pPr>
                <a:r>
                  <a:rPr lang="en-US" altLang="ko-KR" dirty="0"/>
                  <a:t>(2) </a:t>
                </a:r>
                <a:r>
                  <a:rPr lang="ko-KR" altLang="en-US" dirty="0"/>
                  <a:t>플레이 예시</a:t>
                </a:r>
                <a:endParaRPr lang="en-US" altLang="ko-KR" dirty="0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74E41F1-9BD9-71B3-C149-764AA449122D}"/>
                  </a:ext>
                </a:extLst>
              </p:cNvPr>
              <p:cNvSpPr txBox="1"/>
              <p:nvPr/>
            </p:nvSpPr>
            <p:spPr>
              <a:xfrm>
                <a:off x="4576941" y="5356183"/>
                <a:ext cx="894161" cy="307777"/>
              </a:xfrm>
              <a:prstGeom prst="rect">
                <a:avLst/>
              </a:prstGeom>
              <a:noFill/>
            </p:spPr>
            <p:txBody>
              <a:bodyPr wrap="none" lIns="432000" tIns="0" rIns="36000" bIns="0" rtlCol="0">
                <a:spAutoFit/>
              </a:bodyPr>
              <a:lstStyle>
                <a:defPPr>
                  <a:defRPr lang="ko-KR"/>
                </a:defPPr>
                <a:lvl1pPr>
                  <a:defRPr sz="2000">
                    <a:solidFill>
                      <a:srgbClr val="212227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defRPr>
                </a:lvl1pPr>
              </a:lstStyle>
              <a:p>
                <a:r>
                  <a:rPr lang="en-US" altLang="ko-KR" dirty="0"/>
                  <a:t>04.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8067EF92-6D30-4D75-422D-4BB867BC16E7}"/>
                  </a:ext>
                </a:extLst>
              </p:cNvPr>
              <p:cNvSpPr txBox="1"/>
              <p:nvPr/>
            </p:nvSpPr>
            <p:spPr>
              <a:xfrm>
                <a:off x="5471102" y="5420996"/>
                <a:ext cx="966144" cy="215444"/>
              </a:xfrm>
              <a:prstGeom prst="rect">
                <a:avLst/>
              </a:prstGeom>
              <a:noFill/>
            </p:spPr>
            <p:txBody>
              <a:bodyPr wrap="none" lIns="144000" tIns="0" rIns="0" bIns="0" rtlCol="0">
                <a:spAutoFit/>
              </a:bodyPr>
              <a:lstStyle>
                <a:defPPr>
                  <a:defRPr lang="ko-KR"/>
                </a:defPPr>
                <a:lvl1pPr>
                  <a:defRPr sz="1400">
                    <a:solidFill>
                      <a:srgbClr val="212227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defRPr>
                </a:lvl1pPr>
              </a:lstStyle>
              <a:p>
                <a:r>
                  <a:rPr lang="ko-KR" altLang="en-US" dirty="0"/>
                  <a:t>게임 플레이</a:t>
                </a:r>
                <a:endParaRPr lang="en-US" altLang="ko-KR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88820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DF30C-4207-5360-ECE2-39ADC86B8F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1F915FE-8EC6-F222-AFE1-570A29EAD92B}"/>
              </a:ext>
            </a:extLst>
          </p:cNvPr>
          <p:cNvSpPr txBox="1"/>
          <p:nvPr/>
        </p:nvSpPr>
        <p:spPr>
          <a:xfrm>
            <a:off x="1291470" y="98563"/>
            <a:ext cx="869964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(1)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기획 의도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pic>
        <p:nvPicPr>
          <p:cNvPr id="8" name="그림 7" descr="의류, 의상 디자인, 여성, 가상의 캐릭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0D5F5BA-BC6B-1956-6490-52B6FC330C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9" b="1378"/>
          <a:stretch>
            <a:fillRect/>
          </a:stretch>
        </p:blipFill>
        <p:spPr>
          <a:xfrm>
            <a:off x="4619064" y="1387306"/>
            <a:ext cx="2953869" cy="5291496"/>
          </a:xfrm>
          <a:prstGeom prst="rect">
            <a:avLst/>
          </a:prstGeom>
          <a:effectLst>
            <a:softEdge rad="0"/>
          </a:effectLst>
        </p:spPr>
      </p:pic>
      <p:grpSp>
        <p:nvGrpSpPr>
          <p:cNvPr id="41" name="그룹 40">
            <a:extLst>
              <a:ext uri="{FF2B5EF4-FFF2-40B4-BE49-F238E27FC236}">
                <a16:creationId xmlns:a16="http://schemas.microsoft.com/office/drawing/2014/main" id="{04E8A582-1EB4-59EC-0CD7-AF656617F3E9}"/>
              </a:ext>
            </a:extLst>
          </p:cNvPr>
          <p:cNvGrpSpPr/>
          <p:nvPr/>
        </p:nvGrpSpPr>
        <p:grpSpPr>
          <a:xfrm>
            <a:off x="1759115" y="833308"/>
            <a:ext cx="8673771" cy="553998"/>
            <a:chOff x="1981189" y="833308"/>
            <a:chExt cx="8673771" cy="55399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31076E0-F810-1B46-376C-EB385B3B4A27}"/>
                </a:ext>
              </a:extLst>
            </p:cNvPr>
            <p:cNvSpPr txBox="1"/>
            <p:nvPr/>
          </p:nvSpPr>
          <p:spPr>
            <a:xfrm>
              <a:off x="2277706" y="987197"/>
              <a:ext cx="8080738" cy="246221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lvl="0" algn="ctr">
                <a:defRPr/>
              </a:pPr>
              <a:r>
                <a:rPr lang="ko-KR" altLang="en-US" sz="1400" dirty="0" err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성반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고리를 통해 </a:t>
              </a:r>
              <a:r>
                <a:rPr lang="ko-KR" altLang="en-US" sz="16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스킬의 시전을 보조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하고</a:t>
              </a:r>
              <a:r>
                <a:rPr lang="en-US" altLang="ko-KR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, 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인과의 전략적 활용으로 </a:t>
              </a:r>
              <a:r>
                <a:rPr lang="ko-KR" altLang="en-US" sz="16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공격의 템포를 조절</a:t>
              </a:r>
              <a:r>
                <a:rPr lang="ko-KR" altLang="en-US" sz="1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하는</a:t>
              </a:r>
              <a:r>
                <a:rPr lang="ko-KR" altLang="en-US" sz="16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 근</a:t>
              </a:r>
              <a:r>
                <a:rPr lang="en-US" altLang="ko-KR" sz="16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/</a:t>
              </a:r>
              <a:r>
                <a:rPr lang="ko-KR" altLang="en-US" sz="16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중거리 마법사</a:t>
              </a:r>
              <a:endParaRPr lang="en-US" altLang="ko-KR" sz="1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5202A1D-E8E8-AD33-F274-35EAD356307C}"/>
                </a:ext>
              </a:extLst>
            </p:cNvPr>
            <p:cNvSpPr txBox="1"/>
            <p:nvPr/>
          </p:nvSpPr>
          <p:spPr>
            <a:xfrm>
              <a:off x="1981189" y="833308"/>
              <a:ext cx="230832" cy="55399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3600" dirty="0">
                  <a:latin typeface="EBS주시경 Bold" panose="02020603020101020101" pitchFamily="18" charset="-127"/>
                  <a:ea typeface="EBS주시경 Bold" panose="02020603020101020101" pitchFamily="18" charset="-127"/>
                  <a:cs typeface="Pretendard SemiBold" panose="02000703000000020004" pitchFamily="2" charset="-127"/>
                </a:rPr>
                <a:t>“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96A50CF-980B-0E40-37C2-A6D98C248849}"/>
                </a:ext>
              </a:extLst>
            </p:cNvPr>
            <p:cNvSpPr txBox="1"/>
            <p:nvPr/>
          </p:nvSpPr>
          <p:spPr>
            <a:xfrm>
              <a:off x="10424128" y="833308"/>
              <a:ext cx="230832" cy="55399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>
              <a:defPPr>
                <a:defRPr lang="ko-KR"/>
              </a:defPPr>
              <a:lvl1pPr>
                <a:defRPr sz="3600">
                  <a:latin typeface="EBS주시경 Bold" panose="02020603020101020101" pitchFamily="18" charset="-127"/>
                  <a:ea typeface="EBS주시경 Bold" panose="02020603020101020101" pitchFamily="18" charset="-127"/>
                  <a:cs typeface="Pretendard SemiBold" panose="02000703000000020004" pitchFamily="2" charset="-127"/>
                </a:defRPr>
              </a:lvl1pPr>
            </a:lstStyle>
            <a:p>
              <a:r>
                <a:rPr lang="en-US" altLang="ko-KR" dirty="0"/>
                <a:t>”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FD6794B-633E-908A-C534-21BE96CC5AA7}"/>
              </a:ext>
            </a:extLst>
          </p:cNvPr>
          <p:cNvGrpSpPr/>
          <p:nvPr/>
        </p:nvGrpSpPr>
        <p:grpSpPr>
          <a:xfrm>
            <a:off x="608532" y="2227678"/>
            <a:ext cx="4234504" cy="925343"/>
            <a:chOff x="608532" y="2105758"/>
            <a:chExt cx="4234504" cy="925343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4717F1C0-9A97-CC12-BB99-647833339E53}"/>
                </a:ext>
              </a:extLst>
            </p:cNvPr>
            <p:cNvGrpSpPr/>
            <p:nvPr/>
          </p:nvGrpSpPr>
          <p:grpSpPr>
            <a:xfrm>
              <a:off x="614301" y="2368701"/>
              <a:ext cx="4228735" cy="662400"/>
              <a:chOff x="915209" y="2508678"/>
              <a:chExt cx="4228735" cy="662400"/>
            </a:xfrm>
          </p:grpSpPr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0236EAA8-BEFE-438E-CED2-DA54C2371CBE}"/>
                  </a:ext>
                </a:extLst>
              </p:cNvPr>
              <p:cNvGrpSpPr/>
              <p:nvPr/>
            </p:nvGrpSpPr>
            <p:grpSpPr>
              <a:xfrm>
                <a:off x="915209" y="2508678"/>
                <a:ext cx="3486176" cy="662400"/>
                <a:chOff x="379243" y="1752288"/>
                <a:chExt cx="3486176" cy="662400"/>
              </a:xfrm>
            </p:grpSpPr>
            <p:sp>
              <p:nvSpPr>
                <p:cNvPr id="61" name="직사각형 60">
                  <a:extLst>
                    <a:ext uri="{FF2B5EF4-FFF2-40B4-BE49-F238E27FC236}">
                      <a16:creationId xmlns:a16="http://schemas.microsoft.com/office/drawing/2014/main" id="{2055AA86-D550-BD3F-E7BD-5EE76B18244A}"/>
                    </a:ext>
                  </a:extLst>
                </p:cNvPr>
                <p:cNvSpPr/>
                <p:nvPr/>
              </p:nvSpPr>
              <p:spPr>
                <a:xfrm>
                  <a:off x="379243" y="1752288"/>
                  <a:ext cx="3486176" cy="66240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8E6CEE75-E87F-5036-FDA2-805BC82D0B74}"/>
                    </a:ext>
                  </a:extLst>
                </p:cNvPr>
                <p:cNvSpPr txBox="1"/>
                <p:nvPr/>
              </p:nvSpPr>
              <p:spPr>
                <a:xfrm>
                  <a:off x="379243" y="1838364"/>
                  <a:ext cx="3486176" cy="490249"/>
                </a:xfrm>
                <a:prstGeom prst="rect">
                  <a:avLst/>
                </a:prstGeom>
                <a:noFill/>
              </p:spPr>
              <p:txBody>
                <a:bodyPr wrap="square" lIns="108000" tIns="54000" rIns="108000" bIns="54000" rtlCol="0" anchor="t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‘</a:t>
                  </a:r>
                  <a:r>
                    <a:rPr lang="ko-KR" altLang="en-US" sz="1000" dirty="0" err="1"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성반</a:t>
                  </a: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’</a:t>
                  </a: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을 무기로 사용하며</a:t>
                  </a: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,</a:t>
                  </a: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</a:t>
                  </a: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‘</a:t>
                  </a:r>
                  <a:r>
                    <a:rPr lang="ko-KR" altLang="en-US" sz="1000" dirty="0" err="1"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성반</a:t>
                  </a:r>
                  <a:r>
                    <a:rPr lang="ko-KR" altLang="en-US" sz="1000" dirty="0"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 고리</a:t>
                  </a: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’</a:t>
                  </a: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는</a:t>
                  </a: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</a:t>
                  </a:r>
                  <a:r>
                    <a:rPr lang="ko-KR" altLang="en-US" sz="1000" dirty="0"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스킬의 시전을 보조</a:t>
                  </a:r>
                  <a:endPara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[ </a:t>
                  </a:r>
                  <a:r>
                    <a:rPr lang="ko-KR" altLang="en-US" sz="1000" dirty="0">
                      <a:solidFill>
                        <a:srgbClr val="FF0000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시전 속도 증가 </a:t>
                  </a: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or </a:t>
                  </a:r>
                  <a:r>
                    <a:rPr lang="ko-KR" altLang="en-US" sz="1000" dirty="0">
                      <a:solidFill>
                        <a:srgbClr val="FF0000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스킬 대신 시전 </a:t>
                  </a: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]</a:t>
                  </a:r>
                </a:p>
              </p:txBody>
            </p:sp>
          </p:grp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7CD09726-0015-348A-9836-E76D02313E0E}"/>
                  </a:ext>
                </a:extLst>
              </p:cNvPr>
              <p:cNvSpPr/>
              <p:nvPr/>
            </p:nvSpPr>
            <p:spPr>
              <a:xfrm>
                <a:off x="5035944" y="2785984"/>
                <a:ext cx="108000" cy="108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>
                <a:glow rad="38100">
                  <a:schemeClr val="bg1">
                    <a:alpha val="61000"/>
                  </a:schemeClr>
                </a:glo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E85FBD99-6F5A-942E-1850-AD41B6A8B8C1}"/>
                  </a:ext>
                </a:extLst>
              </p:cNvPr>
              <p:cNvCxnSpPr>
                <a:cxnSpLocks/>
                <a:stCxn id="59" idx="2"/>
                <a:endCxn id="61" idx="3"/>
              </p:cNvCxnSpPr>
              <p:nvPr/>
            </p:nvCxnSpPr>
            <p:spPr>
              <a:xfrm flipH="1" flipV="1">
                <a:off x="4401385" y="2839878"/>
                <a:ext cx="634559" cy="106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194FCBE0-6600-2B28-757F-F0EA7B2468B0}"/>
                </a:ext>
              </a:extLst>
            </p:cNvPr>
            <p:cNvGrpSpPr/>
            <p:nvPr/>
          </p:nvGrpSpPr>
          <p:grpSpPr>
            <a:xfrm>
              <a:off x="608532" y="2105758"/>
              <a:ext cx="1962745" cy="262943"/>
              <a:chOff x="608532" y="2105758"/>
              <a:chExt cx="1962745" cy="262943"/>
            </a:xfrm>
          </p:grpSpPr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C42012B1-5B5B-643C-462E-6CE3280F418D}"/>
                  </a:ext>
                </a:extLst>
              </p:cNvPr>
              <p:cNvSpPr txBox="1"/>
              <p:nvPr/>
            </p:nvSpPr>
            <p:spPr>
              <a:xfrm>
                <a:off x="608532" y="2105758"/>
                <a:ext cx="1014234" cy="262943"/>
              </a:xfrm>
              <a:prstGeom prst="rect">
                <a:avLst/>
              </a:prstGeom>
              <a:noFill/>
            </p:spPr>
            <p:txBody>
              <a:bodyPr wrap="none" lIns="72000" tIns="54000" rIns="72000" bIns="54000" rtlCol="0">
                <a:spAutoFit/>
              </a:bodyPr>
              <a:lstStyle/>
              <a:p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#</a:t>
                </a:r>
                <a:r>
                  <a:rPr lang="ko-KR" altLang="en-US" sz="1000" u="sng" dirty="0" err="1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성반</a:t>
                </a:r>
                <a:r>
                  <a:rPr lang="en-US" altLang="ko-KR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(</a:t>
                </a:r>
                <a:r>
                  <a:rPr lang="ko-KR" altLang="en-US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천문 도구</a:t>
                </a:r>
                <a:r>
                  <a:rPr lang="en-US" altLang="ko-KR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)</a:t>
                </a:r>
                <a:endParaRPr lang="en-US" altLang="ko-KR" sz="800" u="sng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7AF267D-1746-6C93-A200-7044BC7E17FA}"/>
                  </a:ext>
                </a:extLst>
              </p:cNvPr>
              <p:cNvSpPr txBox="1"/>
              <p:nvPr/>
            </p:nvSpPr>
            <p:spPr>
              <a:xfrm>
                <a:off x="1622766" y="2105758"/>
                <a:ext cx="948511" cy="262943"/>
              </a:xfrm>
              <a:prstGeom prst="rect">
                <a:avLst/>
              </a:prstGeom>
              <a:noFill/>
            </p:spPr>
            <p:txBody>
              <a:bodyPr wrap="none" lIns="72000" tIns="54000" rIns="72000" bIns="54000" rtlCol="0">
                <a:spAutoFit/>
              </a:bodyPr>
              <a:lstStyle/>
              <a:p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#</a:t>
                </a:r>
                <a:r>
                  <a:rPr lang="ko-KR" altLang="en-US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스킬 시전 보조</a:t>
                </a:r>
                <a:endParaRPr lang="en-US" altLang="ko-KR" sz="1000" u="sng" dirty="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239EAB8-726B-4191-DCF7-45AF6838F3A5}"/>
              </a:ext>
            </a:extLst>
          </p:cNvPr>
          <p:cNvGrpSpPr/>
          <p:nvPr/>
        </p:nvGrpSpPr>
        <p:grpSpPr>
          <a:xfrm>
            <a:off x="608532" y="4156727"/>
            <a:ext cx="4234504" cy="925554"/>
            <a:chOff x="608532" y="3918497"/>
            <a:chExt cx="4234504" cy="92555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8281249-86C2-0BC7-793C-588D769BC1AB}"/>
                </a:ext>
              </a:extLst>
            </p:cNvPr>
            <p:cNvGrpSpPr/>
            <p:nvPr/>
          </p:nvGrpSpPr>
          <p:grpSpPr>
            <a:xfrm>
              <a:off x="614301" y="4181440"/>
              <a:ext cx="4228735" cy="662611"/>
              <a:chOff x="614301" y="5586046"/>
              <a:chExt cx="4228735" cy="662611"/>
            </a:xfrm>
          </p:grpSpPr>
          <p:grpSp>
            <p:nvGrpSpPr>
              <p:cNvPr id="66" name="그룹 65">
                <a:extLst>
                  <a:ext uri="{FF2B5EF4-FFF2-40B4-BE49-F238E27FC236}">
                    <a16:creationId xmlns:a16="http://schemas.microsoft.com/office/drawing/2014/main" id="{3974201D-E7A9-9FCF-35B7-92254CA3C861}"/>
                  </a:ext>
                </a:extLst>
              </p:cNvPr>
              <p:cNvGrpSpPr/>
              <p:nvPr/>
            </p:nvGrpSpPr>
            <p:grpSpPr>
              <a:xfrm>
                <a:off x="614301" y="5586046"/>
                <a:ext cx="3486176" cy="662611"/>
                <a:chOff x="379243" y="1752288"/>
                <a:chExt cx="3486176" cy="662611"/>
              </a:xfrm>
            </p:grpSpPr>
            <p:sp>
              <p:nvSpPr>
                <p:cNvPr id="69" name="직사각형 68">
                  <a:extLst>
                    <a:ext uri="{FF2B5EF4-FFF2-40B4-BE49-F238E27FC236}">
                      <a16:creationId xmlns:a16="http://schemas.microsoft.com/office/drawing/2014/main" id="{6D3076FD-0812-DF4D-1567-93609D5A3BD3}"/>
                    </a:ext>
                  </a:extLst>
                </p:cNvPr>
                <p:cNvSpPr/>
                <p:nvPr/>
              </p:nvSpPr>
              <p:spPr>
                <a:xfrm>
                  <a:off x="379243" y="1752288"/>
                  <a:ext cx="3486176" cy="662611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47710B3-1B6D-8D5A-8302-5F1184F10677}"/>
                    </a:ext>
                  </a:extLst>
                </p:cNvPr>
                <p:cNvSpPr txBox="1"/>
                <p:nvPr/>
              </p:nvSpPr>
              <p:spPr>
                <a:xfrm>
                  <a:off x="379243" y="1838469"/>
                  <a:ext cx="3486176" cy="490249"/>
                </a:xfrm>
                <a:prstGeom prst="rect">
                  <a:avLst/>
                </a:prstGeom>
                <a:noFill/>
              </p:spPr>
              <p:txBody>
                <a:bodyPr wrap="square" lIns="108000" tIns="54000" rIns="108000" bIns="54000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우주의 다양한 </a:t>
                  </a:r>
                  <a:r>
                    <a:rPr lang="ko-KR" altLang="en-US" sz="1000" dirty="0"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천문 현상을 파악</a:t>
                  </a: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한 후</a:t>
                  </a: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</a:t>
                  </a:r>
                  <a:r>
                    <a:rPr lang="ko-KR" altLang="en-US" sz="1000" dirty="0"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전장에 구현</a:t>
                  </a: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하는</a:t>
                  </a:r>
                  <a:endPara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ko-KR" altLang="en-US" sz="1000" dirty="0"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점성술사 </a:t>
                  </a: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컨셉의 클래스</a:t>
                  </a:r>
                  <a:endPara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endParaRPr>
                </a:p>
              </p:txBody>
            </p:sp>
          </p:grpSp>
          <p:sp>
            <p:nvSpPr>
              <p:cNvPr id="67" name="타원 66">
                <a:extLst>
                  <a:ext uri="{FF2B5EF4-FFF2-40B4-BE49-F238E27FC236}">
                    <a16:creationId xmlns:a16="http://schemas.microsoft.com/office/drawing/2014/main" id="{3BD0CE1F-D06C-F612-CE08-D39B4492E3D5}"/>
                  </a:ext>
                </a:extLst>
              </p:cNvPr>
              <p:cNvSpPr/>
              <p:nvPr/>
            </p:nvSpPr>
            <p:spPr>
              <a:xfrm>
                <a:off x="4735036" y="5863352"/>
                <a:ext cx="108000" cy="108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>
                <a:glow rad="38100">
                  <a:schemeClr val="bg1">
                    <a:alpha val="61000"/>
                  </a:schemeClr>
                </a:glo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68" name="직선 연결선 67">
                <a:extLst>
                  <a:ext uri="{FF2B5EF4-FFF2-40B4-BE49-F238E27FC236}">
                    <a16:creationId xmlns:a16="http://schemas.microsoft.com/office/drawing/2014/main" id="{7070EB18-890D-840E-AF12-A16B3849023B}"/>
                  </a:ext>
                </a:extLst>
              </p:cNvPr>
              <p:cNvCxnSpPr>
                <a:cxnSpLocks/>
                <a:stCxn id="67" idx="2"/>
                <a:endCxn id="69" idx="3"/>
              </p:cNvCxnSpPr>
              <p:nvPr/>
            </p:nvCxnSpPr>
            <p:spPr>
              <a:xfrm flipH="1">
                <a:off x="4100477" y="5917352"/>
                <a:ext cx="634559" cy="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89D39798-B6B4-C3A6-9EA3-762768846253}"/>
                </a:ext>
              </a:extLst>
            </p:cNvPr>
            <p:cNvGrpSpPr/>
            <p:nvPr/>
          </p:nvGrpSpPr>
          <p:grpSpPr>
            <a:xfrm>
              <a:off x="608532" y="3918497"/>
              <a:ext cx="1614894" cy="262943"/>
              <a:chOff x="608532" y="5323103"/>
              <a:chExt cx="1614894" cy="262943"/>
            </a:xfrm>
          </p:grpSpPr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0907C39-8584-A9D8-98CD-4089D5096C2F}"/>
                  </a:ext>
                </a:extLst>
              </p:cNvPr>
              <p:cNvSpPr txBox="1"/>
              <p:nvPr/>
            </p:nvSpPr>
            <p:spPr>
              <a:xfrm>
                <a:off x="608532" y="5323103"/>
                <a:ext cx="666383" cy="262943"/>
              </a:xfrm>
              <a:prstGeom prst="rect">
                <a:avLst/>
              </a:prstGeom>
              <a:noFill/>
            </p:spPr>
            <p:txBody>
              <a:bodyPr wrap="none" lIns="72000" tIns="54000" rIns="72000" bIns="54000" rtlCol="0">
                <a:spAutoFit/>
              </a:bodyPr>
              <a:lstStyle/>
              <a:p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#</a:t>
                </a:r>
                <a:r>
                  <a:rPr lang="ko-KR" altLang="en-US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점성술사</a:t>
                </a:r>
                <a:endParaRPr lang="en-US" altLang="ko-KR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E2EB3D1-BF89-EEA0-C123-C6E8B59A1AF2}"/>
                  </a:ext>
                </a:extLst>
              </p:cNvPr>
              <p:cNvSpPr txBox="1"/>
              <p:nvPr/>
            </p:nvSpPr>
            <p:spPr>
              <a:xfrm>
                <a:off x="1274915" y="5323103"/>
                <a:ext cx="948511" cy="262943"/>
              </a:xfrm>
              <a:prstGeom prst="rect">
                <a:avLst/>
              </a:prstGeom>
              <a:noFill/>
            </p:spPr>
            <p:txBody>
              <a:bodyPr wrap="none" lIns="72000" tIns="54000" rIns="72000" bIns="54000" rtlCol="0">
                <a:spAutoFit/>
              </a:bodyPr>
              <a:lstStyle/>
              <a:p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#</a:t>
                </a:r>
                <a:r>
                  <a:rPr lang="ko-KR" altLang="en-US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천문 현상 구현</a:t>
                </a:r>
                <a:endParaRPr lang="en-US" altLang="ko-KR" sz="800" u="sng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66CC914-33F6-6E85-8F49-429405F92893}"/>
              </a:ext>
            </a:extLst>
          </p:cNvPr>
          <p:cNvGrpSpPr/>
          <p:nvPr/>
        </p:nvGrpSpPr>
        <p:grpSpPr>
          <a:xfrm>
            <a:off x="7328578" y="4873622"/>
            <a:ext cx="4249121" cy="925554"/>
            <a:chOff x="7328578" y="4876445"/>
            <a:chExt cx="4249121" cy="925554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649B66C6-A5FA-5D73-3087-B2D6F9526844}"/>
                </a:ext>
              </a:extLst>
            </p:cNvPr>
            <p:cNvGrpSpPr/>
            <p:nvPr/>
          </p:nvGrpSpPr>
          <p:grpSpPr>
            <a:xfrm>
              <a:off x="7328578" y="5139388"/>
              <a:ext cx="4249121" cy="662611"/>
              <a:chOff x="7480184" y="3130560"/>
              <a:chExt cx="4249121" cy="662611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D4D6D3C4-29BB-29DF-84A9-4914ABC34CAA}"/>
                  </a:ext>
                </a:extLst>
              </p:cNvPr>
              <p:cNvGrpSpPr/>
              <p:nvPr/>
            </p:nvGrpSpPr>
            <p:grpSpPr>
              <a:xfrm>
                <a:off x="8243129" y="3130560"/>
                <a:ext cx="3486176" cy="662611"/>
                <a:chOff x="1305262" y="1752288"/>
                <a:chExt cx="3486176" cy="662611"/>
              </a:xfrm>
            </p:grpSpPr>
            <p:sp>
              <p:nvSpPr>
                <p:cNvPr id="32" name="직사각형 31">
                  <a:extLst>
                    <a:ext uri="{FF2B5EF4-FFF2-40B4-BE49-F238E27FC236}">
                      <a16:creationId xmlns:a16="http://schemas.microsoft.com/office/drawing/2014/main" id="{40BD2F15-5233-D2F7-9E0C-F5BA2384395D}"/>
                    </a:ext>
                  </a:extLst>
                </p:cNvPr>
                <p:cNvSpPr/>
                <p:nvPr/>
              </p:nvSpPr>
              <p:spPr>
                <a:xfrm>
                  <a:off x="1305262" y="1752288"/>
                  <a:ext cx="3486176" cy="662611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3CD2F1AD-5FA6-7304-F6D0-82CF680D2FBA}"/>
                    </a:ext>
                  </a:extLst>
                </p:cNvPr>
                <p:cNvSpPr txBox="1"/>
                <p:nvPr/>
              </p:nvSpPr>
              <p:spPr>
                <a:xfrm>
                  <a:off x="1305262" y="1838469"/>
                  <a:ext cx="3486176" cy="490249"/>
                </a:xfrm>
                <a:prstGeom prst="rect">
                  <a:avLst/>
                </a:prstGeom>
                <a:noFill/>
              </p:spPr>
              <p:txBody>
                <a:bodyPr wrap="square" lIns="108000" tIns="54000" rIns="108000" bIns="54000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운용 난이도는 높지만 이에 걸맞는 확실한 리턴으로</a:t>
                  </a:r>
                  <a:endPara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성장 동기 제공 및 지속 플레이 유도</a:t>
                  </a:r>
                  <a:endPara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endParaRPr>
                </a:p>
              </p:txBody>
            </p:sp>
          </p:grp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2C3BE61A-2C22-FCB8-3798-AFD5DA4FA18F}"/>
                  </a:ext>
                </a:extLst>
              </p:cNvPr>
              <p:cNvSpPr/>
              <p:nvPr/>
            </p:nvSpPr>
            <p:spPr>
              <a:xfrm>
                <a:off x="7480184" y="3407866"/>
                <a:ext cx="108000" cy="108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>
                <a:glow rad="38100">
                  <a:schemeClr val="bg1">
                    <a:alpha val="61000"/>
                  </a:schemeClr>
                </a:glo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CDC74B3D-666F-FD9D-959D-304A0E879556}"/>
                  </a:ext>
                </a:extLst>
              </p:cNvPr>
              <p:cNvCxnSpPr>
                <a:cxnSpLocks/>
                <a:stCxn id="30" idx="6"/>
                <a:endCxn id="33" idx="1"/>
              </p:cNvCxnSpPr>
              <p:nvPr/>
            </p:nvCxnSpPr>
            <p:spPr>
              <a:xfrm>
                <a:off x="7588184" y="3461866"/>
                <a:ext cx="654945" cy="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448F793-5AA1-D9E3-56F0-3DFCEFFF63EB}"/>
                </a:ext>
              </a:extLst>
            </p:cNvPr>
            <p:cNvGrpSpPr/>
            <p:nvPr/>
          </p:nvGrpSpPr>
          <p:grpSpPr>
            <a:xfrm>
              <a:off x="8091523" y="4876445"/>
              <a:ext cx="1725501" cy="262943"/>
              <a:chOff x="8091523" y="4876445"/>
              <a:chExt cx="1725501" cy="262943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AE95ACB-0417-AA68-4408-35D4F09E85F7}"/>
                  </a:ext>
                </a:extLst>
              </p:cNvPr>
              <p:cNvSpPr txBox="1"/>
              <p:nvPr/>
            </p:nvSpPr>
            <p:spPr>
              <a:xfrm>
                <a:off x="8091523" y="4876445"/>
                <a:ext cx="1059118" cy="262943"/>
              </a:xfrm>
              <a:prstGeom prst="rect">
                <a:avLst/>
              </a:prstGeom>
              <a:noFill/>
            </p:spPr>
            <p:txBody>
              <a:bodyPr wrap="none" lIns="72000" tIns="54000" rIns="72000" bIns="54000" rtlCol="0">
                <a:spAutoFit/>
              </a:bodyPr>
              <a:lstStyle/>
              <a:p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#</a:t>
                </a:r>
                <a:r>
                  <a:rPr lang="ko-KR" altLang="en-US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높은 운용 난이도</a:t>
                </a:r>
                <a:endParaRPr lang="en-US" altLang="ko-KR" sz="800" u="sng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3C36077-5CE9-5F3F-D8C4-95F63A7CA1EE}"/>
                  </a:ext>
                </a:extLst>
              </p:cNvPr>
              <p:cNvSpPr txBox="1"/>
              <p:nvPr/>
            </p:nvSpPr>
            <p:spPr>
              <a:xfrm>
                <a:off x="9150641" y="4876445"/>
                <a:ext cx="666383" cy="262943"/>
              </a:xfrm>
              <a:prstGeom prst="rect">
                <a:avLst/>
              </a:prstGeom>
              <a:noFill/>
            </p:spPr>
            <p:txBody>
              <a:bodyPr wrap="none" lIns="72000" tIns="54000" rIns="72000" bIns="54000" rtlCol="0">
                <a:spAutoFit/>
              </a:bodyPr>
              <a:lstStyle/>
              <a:p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#</a:t>
                </a:r>
                <a:r>
                  <a:rPr lang="ko-KR" altLang="en-US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숙련자용</a:t>
                </a:r>
                <a:endParaRPr lang="en-US" altLang="ko-KR" sz="800" u="sng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7CB448F0-2C63-0A61-B074-B2CF9036EAF0}"/>
              </a:ext>
            </a:extLst>
          </p:cNvPr>
          <p:cNvGrpSpPr/>
          <p:nvPr/>
        </p:nvGrpSpPr>
        <p:grpSpPr>
          <a:xfrm>
            <a:off x="7328578" y="2841580"/>
            <a:ext cx="4249121" cy="925554"/>
            <a:chOff x="7328578" y="2841580"/>
            <a:chExt cx="4249121" cy="925554"/>
          </a:xfrm>
        </p:grpSpPr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AB99BD14-709D-24CC-1720-EE46E401FAB2}"/>
                </a:ext>
              </a:extLst>
            </p:cNvPr>
            <p:cNvGrpSpPr/>
            <p:nvPr/>
          </p:nvGrpSpPr>
          <p:grpSpPr>
            <a:xfrm>
              <a:off x="7328578" y="3104523"/>
              <a:ext cx="4249121" cy="662611"/>
              <a:chOff x="7480184" y="3130560"/>
              <a:chExt cx="4249121" cy="662611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3B036B08-B39A-1376-7994-13C527798620}"/>
                  </a:ext>
                </a:extLst>
              </p:cNvPr>
              <p:cNvGrpSpPr/>
              <p:nvPr/>
            </p:nvGrpSpPr>
            <p:grpSpPr>
              <a:xfrm>
                <a:off x="8243129" y="3130560"/>
                <a:ext cx="3486176" cy="662611"/>
                <a:chOff x="1305262" y="1752288"/>
                <a:chExt cx="3486176" cy="662611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6517F6DE-3279-26D0-8726-CC844FA9D426}"/>
                    </a:ext>
                  </a:extLst>
                </p:cNvPr>
                <p:cNvSpPr/>
                <p:nvPr/>
              </p:nvSpPr>
              <p:spPr>
                <a:xfrm>
                  <a:off x="1305262" y="1752288"/>
                  <a:ext cx="3486176" cy="662611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2789B6E3-C2D9-FD99-2E58-3C32F4EF8A09}"/>
                    </a:ext>
                  </a:extLst>
                </p:cNvPr>
                <p:cNvSpPr txBox="1"/>
                <p:nvPr/>
              </p:nvSpPr>
              <p:spPr>
                <a:xfrm>
                  <a:off x="1305262" y="1838469"/>
                  <a:ext cx="3486176" cy="490249"/>
                </a:xfrm>
                <a:prstGeom prst="rect">
                  <a:avLst/>
                </a:prstGeom>
                <a:noFill/>
              </p:spPr>
              <p:txBody>
                <a:bodyPr wrap="square" lIns="108000" tIns="54000" rIns="108000" bIns="54000" rtlCol="0" anchor="ctr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ko-KR" altLang="en-US" sz="1000" dirty="0"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전략적인 자원 활용</a:t>
                  </a: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으로 공격의 </a:t>
                  </a:r>
                  <a:r>
                    <a:rPr lang="ko-KR" altLang="en-US" sz="1000" dirty="0"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템포를 조절</a:t>
                  </a: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하는 </a:t>
                  </a:r>
                  <a:r>
                    <a:rPr lang="ko-KR" altLang="en-US" sz="1000" dirty="0"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능동적인 전투</a:t>
                  </a:r>
                  <a:endPara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(</a:t>
                  </a: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현자 전용 전투 자원 </a:t>
                  </a: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= </a:t>
                  </a:r>
                  <a:r>
                    <a:rPr lang="ko-KR" altLang="en-US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인과</a:t>
                  </a:r>
                  <a:r>
                    <a:rPr lang="en-US" altLang="ko-KR" sz="1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)</a:t>
                  </a:r>
                </a:p>
              </p:txBody>
            </p:sp>
          </p:grpSp>
          <p:sp>
            <p:nvSpPr>
              <p:cNvPr id="79" name="타원 78">
                <a:extLst>
                  <a:ext uri="{FF2B5EF4-FFF2-40B4-BE49-F238E27FC236}">
                    <a16:creationId xmlns:a16="http://schemas.microsoft.com/office/drawing/2014/main" id="{E619B105-D408-57C3-9CDE-C04E30DD5D33}"/>
                  </a:ext>
                </a:extLst>
              </p:cNvPr>
              <p:cNvSpPr/>
              <p:nvPr/>
            </p:nvSpPr>
            <p:spPr>
              <a:xfrm>
                <a:off x="7480184" y="3407866"/>
                <a:ext cx="108000" cy="1080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>
                <a:glow rad="38100">
                  <a:schemeClr val="bg1">
                    <a:alpha val="61000"/>
                  </a:schemeClr>
                </a:glo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80" name="직선 연결선 79">
                <a:extLst>
                  <a:ext uri="{FF2B5EF4-FFF2-40B4-BE49-F238E27FC236}">
                    <a16:creationId xmlns:a16="http://schemas.microsoft.com/office/drawing/2014/main" id="{2C48D7EB-6B8D-D946-5AB0-E785B73652AA}"/>
                  </a:ext>
                </a:extLst>
              </p:cNvPr>
              <p:cNvCxnSpPr>
                <a:cxnSpLocks/>
                <a:stCxn id="79" idx="6"/>
                <a:endCxn id="82" idx="1"/>
              </p:cNvCxnSpPr>
              <p:nvPr/>
            </p:nvCxnSpPr>
            <p:spPr>
              <a:xfrm>
                <a:off x="7588184" y="3461866"/>
                <a:ext cx="654945" cy="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DEB304E9-B7CF-6E2C-2014-DAC99492B0F4}"/>
                </a:ext>
              </a:extLst>
            </p:cNvPr>
            <p:cNvGrpSpPr/>
            <p:nvPr/>
          </p:nvGrpSpPr>
          <p:grpSpPr>
            <a:xfrm>
              <a:off x="8091523" y="2841580"/>
              <a:ext cx="1962745" cy="262943"/>
              <a:chOff x="8091523" y="2841580"/>
              <a:chExt cx="1962745" cy="262943"/>
            </a:xfrm>
          </p:grpSpPr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3DEA9344-6F07-B8E2-F0C6-6E8CDCE82741}"/>
                  </a:ext>
                </a:extLst>
              </p:cNvPr>
              <p:cNvSpPr txBox="1"/>
              <p:nvPr/>
            </p:nvSpPr>
            <p:spPr>
              <a:xfrm>
                <a:off x="8091523" y="2841580"/>
                <a:ext cx="1014234" cy="262943"/>
              </a:xfrm>
              <a:prstGeom prst="rect">
                <a:avLst/>
              </a:prstGeom>
              <a:noFill/>
            </p:spPr>
            <p:txBody>
              <a:bodyPr wrap="none" lIns="72000" tIns="54000" rIns="72000" bIns="54000" rtlCol="0">
                <a:spAutoFit/>
              </a:bodyPr>
              <a:lstStyle/>
              <a:p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#</a:t>
                </a:r>
                <a:r>
                  <a:rPr lang="ko-KR" altLang="en-US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자원</a:t>
                </a:r>
                <a:r>
                  <a:rPr lang="en-US" altLang="ko-KR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(</a:t>
                </a:r>
                <a:r>
                  <a:rPr lang="ko-KR" altLang="en-US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인과</a:t>
                </a:r>
                <a:r>
                  <a:rPr lang="en-US" altLang="ko-KR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)</a:t>
                </a:r>
                <a:r>
                  <a:rPr lang="ko-KR" altLang="en-US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 활용</a:t>
                </a:r>
                <a:endParaRPr lang="en-US" altLang="ko-KR" sz="800" u="sng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17CBDBB-14CA-5995-FC99-3A76CE1A22FB}"/>
                  </a:ext>
                </a:extLst>
              </p:cNvPr>
              <p:cNvSpPr txBox="1"/>
              <p:nvPr/>
            </p:nvSpPr>
            <p:spPr>
              <a:xfrm>
                <a:off x="9105757" y="2841580"/>
                <a:ext cx="948511" cy="262943"/>
              </a:xfrm>
              <a:prstGeom prst="rect">
                <a:avLst/>
              </a:prstGeom>
              <a:noFill/>
            </p:spPr>
            <p:txBody>
              <a:bodyPr wrap="none" lIns="72000" tIns="54000" rIns="72000" bIns="54000" rtlCol="0">
                <a:spAutoFit/>
              </a:bodyPr>
              <a:lstStyle/>
              <a:p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#</a:t>
                </a:r>
                <a:r>
                  <a:rPr lang="ko-KR" altLang="en-US" sz="1000" u="sng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공격 템포 조절</a:t>
                </a:r>
                <a:endParaRPr lang="en-US" altLang="ko-KR" sz="800" u="sng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9428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278DBC-2B46-B9B2-55A8-1C53BDCD8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75A4D12E-981E-F579-DEBA-91D25CE841BC}"/>
              </a:ext>
            </a:extLst>
          </p:cNvPr>
          <p:cNvSpPr txBox="1"/>
          <p:nvPr/>
        </p:nvSpPr>
        <p:spPr>
          <a:xfrm>
            <a:off x="1291470" y="98563"/>
            <a:ext cx="1012631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(2)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클래스 소개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105A45A7-0F9F-7C2B-CB6B-EE6EF7D611F2}"/>
              </a:ext>
            </a:extLst>
          </p:cNvPr>
          <p:cNvGrpSpPr/>
          <p:nvPr/>
        </p:nvGrpSpPr>
        <p:grpSpPr>
          <a:xfrm>
            <a:off x="8347651" y="1809912"/>
            <a:ext cx="2895682" cy="3238175"/>
            <a:chOff x="6468254" y="982979"/>
            <a:chExt cx="3863085" cy="4320000"/>
          </a:xfrm>
        </p:grpSpPr>
        <p:pic>
          <p:nvPicPr>
            <p:cNvPr id="3" name="그림 2" descr="의류, 덮개, 의상 디자인, 인간의 얼굴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2D77DE8C-C710-15D4-731B-D039D990BE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84"/>
            <a:stretch>
              <a:fillRect/>
            </a:stretch>
          </p:blipFill>
          <p:spPr>
            <a:xfrm>
              <a:off x="6746242" y="982979"/>
              <a:ext cx="1936161" cy="4320000"/>
            </a:xfrm>
            <a:prstGeom prst="rect">
              <a:avLst/>
            </a:prstGeom>
          </p:spPr>
        </p:pic>
        <p:pic>
          <p:nvPicPr>
            <p:cNvPr id="5" name="그림 4" descr="금속, 나선, 금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BF5C2689-2F47-721E-E3C4-11A09226A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735" t="4475" r="14303" b="3598"/>
            <a:stretch>
              <a:fillRect/>
            </a:stretch>
          </p:blipFill>
          <p:spPr>
            <a:xfrm>
              <a:off x="8816118" y="982980"/>
              <a:ext cx="842007" cy="970042"/>
            </a:xfrm>
            <a:prstGeom prst="rect">
              <a:avLst/>
            </a:prstGeom>
          </p:spPr>
        </p:pic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554E1F5F-4A3E-8B2A-0552-DF15A4FEE0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21326" y="982979"/>
              <a:ext cx="0" cy="4320000"/>
            </a:xfrm>
            <a:prstGeom prst="line">
              <a:avLst/>
            </a:prstGeom>
            <a:ln w="9525">
              <a:solidFill>
                <a:schemeClr val="tx1">
                  <a:lumMod val="75000"/>
                  <a:lumOff val="25000"/>
                </a:schemeClr>
              </a:solidFill>
              <a:headEnd type="triangle" w="med" len="sm"/>
              <a:tailEnd type="triangle" w="med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0486F5AE-DDAF-8705-FC2F-5415E4C5D6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92018" y="982980"/>
              <a:ext cx="3681722" cy="0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69A7EF69-A60E-D764-AD93-DCB98BA66E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92018" y="5302979"/>
              <a:ext cx="1351502" cy="0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374DD325-06C8-1890-26E4-B8B332D9AD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16118" y="1953021"/>
              <a:ext cx="1357622" cy="0"/>
            </a:xfrm>
            <a:prstGeom prst="line">
              <a:avLst/>
            </a:prstGeom>
            <a:ln w="127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78D0F44C-7088-DB7F-A277-D9F407CB7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2665" y="982980"/>
              <a:ext cx="0" cy="970042"/>
            </a:xfrm>
            <a:prstGeom prst="line">
              <a:avLst/>
            </a:prstGeom>
            <a:ln w="9525">
              <a:solidFill>
                <a:schemeClr val="tx1">
                  <a:lumMod val="75000"/>
                  <a:lumOff val="25000"/>
                </a:schemeClr>
              </a:solidFill>
              <a:headEnd type="triangle" w="med" len="sm"/>
              <a:tailEnd type="triangle" w="med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C3A43FD-CE19-C19A-98EB-D8DCA15D2005}"/>
                </a:ext>
              </a:extLst>
            </p:cNvPr>
            <p:cNvSpPr txBox="1"/>
            <p:nvPr/>
          </p:nvSpPr>
          <p:spPr>
            <a:xfrm>
              <a:off x="9713991" y="1304575"/>
              <a:ext cx="617348" cy="32685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rIns="18000" rtlCol="0">
              <a:spAutoFit/>
            </a:bodyPr>
            <a:lstStyle/>
            <a:p>
              <a:pPr latinLnBrk="0">
                <a:lnSpc>
                  <a:spcPct val="120000"/>
                </a:lnSpc>
              </a:pPr>
              <a:r>
                <a:rPr lang="ko-KR" altLang="en-US" sz="9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약 </a:t>
              </a:r>
              <a:r>
                <a:rPr lang="en-US" altLang="ko-KR" sz="900" dirty="0"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40</a:t>
              </a:r>
              <a:r>
                <a:rPr lang="en-US" altLang="ko-KR" sz="9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cm</a:t>
              </a:r>
              <a:endParaRPr lang="en-US" altLang="ko-KR" sz="90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74E9460-300D-DEF5-D6D4-9B6F319F51B0}"/>
                </a:ext>
              </a:extLst>
            </p:cNvPr>
            <p:cNvSpPr txBox="1"/>
            <p:nvPr/>
          </p:nvSpPr>
          <p:spPr>
            <a:xfrm>
              <a:off x="6468254" y="2979552"/>
              <a:ext cx="506144" cy="32685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rIns="18000" rtlCol="0">
              <a:spAutoFit/>
            </a:bodyPr>
            <a:lstStyle/>
            <a:p>
              <a:pPr latinLnBrk="0">
                <a:lnSpc>
                  <a:spcPct val="120000"/>
                </a:lnSpc>
              </a:pPr>
              <a:r>
                <a:rPr lang="en-US" altLang="ko-KR" sz="900" dirty="0">
                  <a:effectLst/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176</a:t>
              </a:r>
              <a:r>
                <a:rPr lang="en-US" altLang="ko-KR" sz="9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cm</a:t>
              </a:r>
              <a:endParaRPr lang="en-US" altLang="ko-KR" sz="90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aphicFrame>
        <p:nvGraphicFramePr>
          <p:cNvPr id="113" name="표 112">
            <a:extLst>
              <a:ext uri="{FF2B5EF4-FFF2-40B4-BE49-F238E27FC236}">
                <a16:creationId xmlns:a16="http://schemas.microsoft.com/office/drawing/2014/main" id="{3CA1A905-F0B2-677F-6D1C-5C275F2749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6743821"/>
              </p:ext>
            </p:extLst>
          </p:nvPr>
        </p:nvGraphicFramePr>
        <p:xfrm>
          <a:off x="442913" y="2083987"/>
          <a:ext cx="7393148" cy="287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9967">
                  <a:extLst>
                    <a:ext uri="{9D8B030D-6E8A-4147-A177-3AD203B41FA5}">
                      <a16:colId xmlns:a16="http://schemas.microsoft.com/office/drawing/2014/main" val="1784549110"/>
                    </a:ext>
                  </a:extLst>
                </a:gridCol>
                <a:gridCol w="6383181">
                  <a:extLst>
                    <a:ext uri="{9D8B030D-6E8A-4147-A177-3AD203B41FA5}">
                      <a16:colId xmlns:a16="http://schemas.microsoft.com/office/drawing/2014/main" val="16893221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클래스명</a:t>
                      </a:r>
                    </a:p>
                  </a:txBody>
                  <a:tcPr marL="144000" marR="144000" marT="72000" marB="7200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현자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(Sage)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144000" marR="144000" marT="144000" marB="144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523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컨셉 및 특징</a:t>
                      </a:r>
                    </a:p>
                  </a:txBody>
                  <a:tcPr marL="144000" marR="144000" marT="72000" marB="7200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현자는 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점성술사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컨셉으로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 </a:t>
                      </a:r>
                      <a:r>
                        <a:rPr lang="ko-KR" altLang="en-US" sz="1000" b="0" kern="1200" dirty="0">
                          <a:solidFill>
                            <a:srgbClr val="FF0000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우주의 신비로운 현상들을 관측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하고 그 </a:t>
                      </a:r>
                      <a:r>
                        <a:rPr lang="ko-KR" altLang="en-US" sz="1000" b="0" kern="1200" dirty="0">
                          <a:solidFill>
                            <a:srgbClr val="FF0000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원리와 법칙을 파악하여 현실로 구현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하는 클래스입니다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</a:p>
                    <a:p>
                      <a:pPr algn="l" latinLnBrk="1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이들은 </a:t>
                      </a:r>
                      <a:r>
                        <a:rPr lang="ko-KR" altLang="en-US" sz="1000" b="0" kern="1200" dirty="0">
                          <a:solidFill>
                            <a:schemeClr val="tx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효율을 추구</a:t>
                      </a:r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하며 최소한의 과정으로 최대의 결과를 내기위해 끝없이 노력합니다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.</a:t>
                      </a:r>
                      <a:endParaRPr lang="ko-KR" altLang="en-US" sz="1000" b="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144000" marR="144000" marT="144000" marB="144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16428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사용 무기</a:t>
                      </a:r>
                    </a:p>
                  </a:txBody>
                  <a:tcPr marL="144000" marR="144000" marT="72000" marB="7200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성반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/ Astrolabe</a:t>
                      </a:r>
                      <a:endParaRPr lang="en-US" altLang="ko-KR" sz="3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144000" marR="144000" marT="144000" marB="144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675251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전투 자원</a:t>
                      </a:r>
                    </a:p>
                  </a:txBody>
                  <a:tcPr marL="144000" marR="144000" marT="72000" marB="7200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인과</a:t>
                      </a:r>
                      <a:endParaRPr lang="en-US" altLang="ko-KR" sz="1000" kern="1200" dirty="0">
                        <a:solidFill>
                          <a:schemeClr val="tx1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marL="144000" marR="144000" marT="144000" marB="144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901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주력 스탯</a:t>
                      </a:r>
                      <a:endParaRPr lang="en-US" altLang="ko-KR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144000" marR="144000" marT="72000" marB="7200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지능</a:t>
                      </a:r>
                    </a:p>
                  </a:txBody>
                  <a:tcPr marL="144000" marR="144000" marT="144000" marB="144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636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전투 스타일</a:t>
                      </a:r>
                      <a:endParaRPr lang="en-US" altLang="ko-KR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144000" marR="144000" marT="72000" marB="7200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2227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0000"/>
                        </a:lnSpc>
                      </a:pP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성반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고리를 통해 </a:t>
                      </a:r>
                      <a:r>
                        <a:rPr lang="ko-KR" altLang="en-US" sz="1000" b="0" kern="1200" dirty="0">
                          <a:solidFill>
                            <a:srgbClr val="FF0000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스킬의 시전을 보조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하고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인과의 전략적 활용으로 </a:t>
                      </a:r>
                      <a:r>
                        <a:rPr lang="ko-KR" altLang="en-US" sz="1000" b="0" kern="1200" dirty="0">
                          <a:solidFill>
                            <a:srgbClr val="FF0000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공격의 템포를 조절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하는 </a:t>
                      </a:r>
                      <a:r>
                        <a:rPr lang="ko-KR" altLang="en-US" sz="1000" b="0" kern="1200" dirty="0">
                          <a:solidFill>
                            <a:srgbClr val="FF0000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근</a:t>
                      </a:r>
                      <a:r>
                        <a:rPr lang="en-US" altLang="ko-KR" sz="1000" b="0" kern="1200" dirty="0">
                          <a:solidFill>
                            <a:srgbClr val="FF0000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/</a:t>
                      </a:r>
                      <a:r>
                        <a:rPr lang="ko-KR" altLang="en-US" sz="1000" b="0" kern="1200" dirty="0">
                          <a:solidFill>
                            <a:srgbClr val="FF0000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중거리 마법사</a:t>
                      </a:r>
                    </a:p>
                  </a:txBody>
                  <a:tcPr marL="144000" marR="144000" marT="144000" marB="144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6986118"/>
                  </a:ext>
                </a:extLst>
              </a:tr>
            </a:tbl>
          </a:graphicData>
        </a:graphic>
      </p:graphicFrame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F3A96C9D-5B67-9FD4-1657-E4CA06B3EB5B}"/>
              </a:ext>
            </a:extLst>
          </p:cNvPr>
          <p:cNvSpPr/>
          <p:nvPr/>
        </p:nvSpPr>
        <p:spPr>
          <a:xfrm>
            <a:off x="442913" y="441325"/>
            <a:ext cx="11306175" cy="6156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3A24BE-C81D-E3FE-E982-49CBF74531B1}"/>
              </a:ext>
            </a:extLst>
          </p:cNvPr>
          <p:cNvSpPr txBox="1"/>
          <p:nvPr/>
        </p:nvSpPr>
        <p:spPr>
          <a:xfrm>
            <a:off x="8820475" y="1592545"/>
            <a:ext cx="827151" cy="14491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[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캐릭터 컨셉 이미지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]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4C82B4-BE47-252C-7BE8-EB8D4DEA02D4}"/>
              </a:ext>
            </a:extLst>
          </p:cNvPr>
          <p:cNvSpPr txBox="1"/>
          <p:nvPr/>
        </p:nvSpPr>
        <p:spPr>
          <a:xfrm>
            <a:off x="10045428" y="1592545"/>
            <a:ext cx="738985" cy="14491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[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무기 컨셉 이미지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]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3439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49913-FD7F-C062-BD7E-71180FFFA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6DDBBC-F15A-CA53-5EAD-BD77D885018C}"/>
              </a:ext>
            </a:extLst>
          </p:cNvPr>
          <p:cNvSpPr txBox="1"/>
          <p:nvPr/>
        </p:nvSpPr>
        <p:spPr>
          <a:xfrm>
            <a:off x="1291470" y="98563"/>
            <a:ext cx="1012631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(2)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클래스 소개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BAA8DBEF-1BD2-687E-E04A-2D4BC648F549}"/>
              </a:ext>
            </a:extLst>
          </p:cNvPr>
          <p:cNvCxnSpPr>
            <a:cxnSpLocks/>
          </p:cNvCxnSpPr>
          <p:nvPr/>
        </p:nvCxnSpPr>
        <p:spPr>
          <a:xfrm>
            <a:off x="442913" y="1146096"/>
            <a:ext cx="1652229" cy="0"/>
          </a:xfrm>
          <a:prstGeom prst="line">
            <a:avLst/>
          </a:prstGeom>
          <a:ln w="1270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CB09C5A1-FC62-84A3-9BD1-E205C08D4CBB}"/>
              </a:ext>
            </a:extLst>
          </p:cNvPr>
          <p:cNvSpPr txBox="1"/>
          <p:nvPr/>
        </p:nvSpPr>
        <p:spPr>
          <a:xfrm>
            <a:off x="442913" y="875637"/>
            <a:ext cx="1652229" cy="270459"/>
          </a:xfrm>
          <a:prstGeom prst="rect">
            <a:avLst/>
          </a:prstGeom>
          <a:noFill/>
        </p:spPr>
        <p:txBody>
          <a:bodyPr wrap="none" lIns="72000" rIns="72000" rtlCol="0">
            <a:spAutoFit/>
          </a:bodyPr>
          <a:lstStyle/>
          <a:p>
            <a:pPr latinLnBrk="0">
              <a:lnSpc>
                <a:spcPct val="120000"/>
              </a:lnSpc>
            </a:pPr>
            <a:r>
              <a:rPr lang="ko-KR" altLang="en-US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사용 무기 </a:t>
            </a:r>
            <a:r>
              <a:rPr lang="en-US" altLang="ko-KR" sz="105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: </a:t>
            </a:r>
            <a:r>
              <a:rPr lang="ko-KR" altLang="en-US" sz="1050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성반</a:t>
            </a:r>
            <a:r>
              <a:rPr lang="en-US" altLang="ko-KR" sz="105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(Astrolabe)</a:t>
            </a:r>
            <a:endParaRPr lang="en-US" altLang="ko-KR" sz="105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790F91-9E79-681F-F676-735192F4E655}"/>
              </a:ext>
            </a:extLst>
          </p:cNvPr>
          <p:cNvSpPr txBox="1"/>
          <p:nvPr/>
        </p:nvSpPr>
        <p:spPr>
          <a:xfrm>
            <a:off x="4720536" y="1511385"/>
            <a:ext cx="5343895" cy="248693"/>
          </a:xfrm>
          <a:prstGeom prst="rect">
            <a:avLst/>
          </a:prstGeom>
          <a:noFill/>
        </p:spPr>
        <p:txBody>
          <a:bodyPr wrap="none" lIns="18000" tIns="28800" rIns="1800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→ 전투 진입 시</a:t>
            </a:r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고리가 분리되어 캐릭터의 손목에 걸려 있는 형태로 변경됩니다</a:t>
            </a:r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양 손에 </a:t>
            </a:r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개씩</a:t>
            </a:r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총 </a:t>
            </a:r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개의 고리로 분리</a:t>
            </a:r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1FB0031B-6C8D-3115-F91A-4C68AD42B531}"/>
              </a:ext>
            </a:extLst>
          </p:cNvPr>
          <p:cNvGrpSpPr/>
          <p:nvPr/>
        </p:nvGrpSpPr>
        <p:grpSpPr>
          <a:xfrm>
            <a:off x="4544868" y="1796814"/>
            <a:ext cx="4617760" cy="1807381"/>
            <a:chOff x="3659465" y="1521938"/>
            <a:chExt cx="4617760" cy="1807381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CDD98BDF-B5F2-10CF-28F8-26CBF98F0013}"/>
                </a:ext>
              </a:extLst>
            </p:cNvPr>
            <p:cNvSpPr/>
            <p:nvPr/>
          </p:nvSpPr>
          <p:spPr>
            <a:xfrm>
              <a:off x="3659465" y="1521938"/>
              <a:ext cx="4617760" cy="18073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5F0C33D6-D460-E03F-51C9-9DBF8E9C504E}"/>
                </a:ext>
              </a:extLst>
            </p:cNvPr>
            <p:cNvGrpSpPr/>
            <p:nvPr/>
          </p:nvGrpSpPr>
          <p:grpSpPr>
            <a:xfrm>
              <a:off x="3895510" y="1664235"/>
              <a:ext cx="4145670" cy="1522787"/>
              <a:chOff x="3898547" y="1664235"/>
              <a:chExt cx="4145670" cy="1522787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1B3D71CD-0B38-BC74-5149-851F19C32961}"/>
                  </a:ext>
                </a:extLst>
              </p:cNvPr>
              <p:cNvGrpSpPr/>
              <p:nvPr/>
            </p:nvGrpSpPr>
            <p:grpSpPr>
              <a:xfrm>
                <a:off x="6557677" y="1664235"/>
                <a:ext cx="1486540" cy="1522787"/>
                <a:chOff x="4289196" y="1900148"/>
                <a:chExt cx="1784302" cy="1827809"/>
              </a:xfrm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47951C27-CC57-21FD-A6D5-C8DC5F503908}"/>
                    </a:ext>
                  </a:extLst>
                </p:cNvPr>
                <p:cNvSpPr/>
                <p:nvPr/>
              </p:nvSpPr>
              <p:spPr>
                <a:xfrm>
                  <a:off x="5452499" y="1945149"/>
                  <a:ext cx="575999" cy="57599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9" name="그림 18" descr="의류, 덮개, 의상 디자인, 인간의 얼굴이(가) 표시된 사진&#10;&#10;AI 생성 콘텐츠는 정확하지 않을 수 있습니다.">
                  <a:extLst>
                    <a:ext uri="{FF2B5EF4-FFF2-40B4-BE49-F238E27FC236}">
                      <a16:creationId xmlns:a16="http://schemas.microsoft.com/office/drawing/2014/main" id="{9A14B0B9-4332-8D60-0F94-DA04D964E1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484" b="45707"/>
                <a:stretch>
                  <a:fillRect/>
                </a:stretch>
              </p:blipFill>
              <p:spPr>
                <a:xfrm>
                  <a:off x="4289196" y="1992150"/>
                  <a:ext cx="1451303" cy="1735807"/>
                </a:xfrm>
                <a:prstGeom prst="rect">
                  <a:avLst/>
                </a:prstGeom>
              </p:spPr>
            </p:pic>
            <p:pic>
              <p:nvPicPr>
                <p:cNvPr id="25" name="그림 24" descr="의류, 덮개, 의상 디자인, 인간의 얼굴이(가) 표시된 사진&#10;&#10;AI 생성 콘텐츠는 정확하지 않을 수 있습니다.">
                  <a:extLst>
                    <a:ext uri="{FF2B5EF4-FFF2-40B4-BE49-F238E27FC236}">
                      <a16:creationId xmlns:a16="http://schemas.microsoft.com/office/drawing/2014/main" id="{91D82DE0-7BEE-8254-AE1C-7FD6C57E77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28999" b="47334" l="9958" r="89831">
                              <a14:foregroundMark x1="26483" y1="37699" x2="26483" y2="37699"/>
                              <a14:foregroundMark x1="30085" y1="34518" x2="26907" y2="40412"/>
                              <a14:foregroundMark x1="28178" y1="34518" x2="26059" y2="39008"/>
                              <a14:foregroundMark x1="29237" y1="40412" x2="27754" y2="43873"/>
                              <a14:foregroundMark x1="25636" y1="37325" x2="25847" y2="43779"/>
                              <a14:foregroundMark x1="28602" y1="37979" x2="30085" y2="44528"/>
                              <a14:foregroundMark x1="26483" y1="39476" x2="26059" y2="46773"/>
                              <a14:foregroundMark x1="32203" y1="43499" x2="30085" y2="47053"/>
                              <a14:foregroundMark x1="26483" y1="36015" x2="24788" y2="43499"/>
                              <a14:foregroundMark x1="72246" y1="35454" x2="70975" y2="46024"/>
                              <a14:foregroundMark x1="75000" y1="36857" x2="74364" y2="47334"/>
                              <a14:foregroundMark x1="70339" y1="36576" x2="70127" y2="44715"/>
                              <a14:foregroundMark x1="74364" y1="36389" x2="75212" y2="46586"/>
                              <a14:foregroundMark x1="75212" y1="36296" x2="75212" y2="45744"/>
                              <a14:foregroundMark x1="27119" y1="35173" x2="24788" y2="44153"/>
                              <a14:foregroundMark x1="23517" y1="36389" x2="24576" y2="43031"/>
                              <a14:foregroundMark x1="25000" y1="35921" x2="24153" y2="37699"/>
                              <a14:foregroundMark x1="28178" y1="34892" x2="26059" y2="35828"/>
                              <a14:foregroundMark x1="75000" y1="38541" x2="76059" y2="43779"/>
                              <a14:foregroundMark x1="76059" y1="37231" x2="75847" y2="41628"/>
                              <a14:backgroundMark x1="53178" y1="28344" x2="52966" y2="45557"/>
                              <a14:backgroundMark x1="65678" y1="32180" x2="47458" y2="44995"/>
                              <a14:backgroundMark x1="25313" y1="33899" x2="12924" y2="34892"/>
                              <a14:backgroundMark x1="70127" y1="30309" x2="25380" y2="33894"/>
                              <a14:backgroundMark x1="56144" y1="31805" x2="47458" y2="53134"/>
                              <a14:backgroundMark x1="55720" y1="39850" x2="34704" y2="45554"/>
                              <a14:backgroundMark x1="33561" y1="47471" x2="30508" y2="47895"/>
                              <a14:backgroundMark x1="64195" y1="43218" x2="33651" y2="47459"/>
                              <a14:backgroundMark x1="61864" y1="41628" x2="35629" y2="44002"/>
                              <a14:backgroundMark x1="54025" y1="36950" x2="33362" y2="43010"/>
                              <a14:backgroundMark x1="59322" y1="34331" x2="34110" y2="40879"/>
                              <a14:backgroundMark x1="51059" y1="29186" x2="32523" y2="39305"/>
                              <a14:backgroundMark x1="60593" y1="31899" x2="38136" y2="4639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994" t="32083" r="19149" b="50436"/>
                <a:stretch>
                  <a:fillRect/>
                </a:stretch>
              </p:blipFill>
              <p:spPr>
                <a:xfrm>
                  <a:off x="4564856" y="2997919"/>
                  <a:ext cx="897732" cy="574606"/>
                </a:xfrm>
                <a:prstGeom prst="rect">
                  <a:avLst/>
                </a:prstGeom>
              </p:spPr>
            </p:pic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EE185AB8-DAB6-DD7B-4E30-FA466CA7B0B7}"/>
                    </a:ext>
                  </a:extLst>
                </p:cNvPr>
                <p:cNvSpPr/>
                <p:nvPr/>
              </p:nvSpPr>
              <p:spPr>
                <a:xfrm>
                  <a:off x="4533566" y="3050001"/>
                  <a:ext cx="307014" cy="307014"/>
                </a:xfrm>
                <a:prstGeom prst="ellipse">
                  <a:avLst/>
                </a:prstGeom>
                <a:noFill/>
                <a:ln w="47625">
                  <a:solidFill>
                    <a:srgbClr val="C7B388"/>
                  </a:solidFill>
                </a:ln>
                <a:effectLst>
                  <a:glow rad="50800">
                    <a:schemeClr val="bg1"/>
                  </a:glow>
                </a:effectLst>
                <a:scene3d>
                  <a:camera prst="orthographicFront">
                    <a:rot lat="3000000" lon="0" rev="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6596A7A0-A4FC-6396-D528-2C4AF51CCE7C}"/>
                    </a:ext>
                  </a:extLst>
                </p:cNvPr>
                <p:cNvSpPr/>
                <p:nvPr/>
              </p:nvSpPr>
              <p:spPr>
                <a:xfrm>
                  <a:off x="4533566" y="3153597"/>
                  <a:ext cx="307014" cy="307014"/>
                </a:xfrm>
                <a:prstGeom prst="ellipse">
                  <a:avLst/>
                </a:prstGeom>
                <a:noFill/>
                <a:ln w="47625">
                  <a:solidFill>
                    <a:srgbClr val="C7B388"/>
                  </a:solidFill>
                </a:ln>
                <a:effectLst>
                  <a:glow rad="50800">
                    <a:schemeClr val="bg1"/>
                  </a:glow>
                </a:effectLst>
                <a:scene3d>
                  <a:camera prst="orthographicFront">
                    <a:rot lat="3000000" lon="0" rev="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2C1E6162-7069-F217-BDE4-4C4F2E6585C1}"/>
                    </a:ext>
                  </a:extLst>
                </p:cNvPr>
                <p:cNvSpPr/>
                <p:nvPr/>
              </p:nvSpPr>
              <p:spPr>
                <a:xfrm>
                  <a:off x="5188409" y="3050001"/>
                  <a:ext cx="307014" cy="307014"/>
                </a:xfrm>
                <a:prstGeom prst="ellipse">
                  <a:avLst/>
                </a:prstGeom>
                <a:noFill/>
                <a:ln w="47625">
                  <a:solidFill>
                    <a:srgbClr val="C7B388"/>
                  </a:solidFill>
                </a:ln>
                <a:effectLst>
                  <a:glow rad="50800">
                    <a:schemeClr val="bg1"/>
                  </a:glow>
                </a:effectLst>
                <a:scene3d>
                  <a:camera prst="orthographicFront">
                    <a:rot lat="3000000" lon="0" rev="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5E8C1F3F-2D08-587F-A66E-55BEFAE6AD27}"/>
                    </a:ext>
                  </a:extLst>
                </p:cNvPr>
                <p:cNvSpPr/>
                <p:nvPr/>
              </p:nvSpPr>
              <p:spPr>
                <a:xfrm>
                  <a:off x="5188409" y="3153597"/>
                  <a:ext cx="307014" cy="307014"/>
                </a:xfrm>
                <a:prstGeom prst="ellipse">
                  <a:avLst/>
                </a:prstGeom>
                <a:noFill/>
                <a:ln w="47625">
                  <a:solidFill>
                    <a:srgbClr val="C7B388"/>
                  </a:solidFill>
                </a:ln>
                <a:effectLst>
                  <a:glow rad="50800">
                    <a:schemeClr val="bg1"/>
                  </a:glow>
                </a:effectLst>
                <a:scene3d>
                  <a:camera prst="orthographicFront">
                    <a:rot lat="3000000" lon="0" rev="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26" name="그림 25" descr="의류, 덮개, 의상 디자인, 인간의 얼굴이(가) 표시된 사진&#10;&#10;AI 생성 콘텐츠는 정확하지 않을 수 있습니다.">
                  <a:extLst>
                    <a:ext uri="{FF2B5EF4-FFF2-40B4-BE49-F238E27FC236}">
                      <a16:creationId xmlns:a16="http://schemas.microsoft.com/office/drawing/2014/main" id="{8EEB924B-10E0-2DFE-A9D5-A014BEED0EE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ackgroundRemoval t="28906" b="48363" l="9958" r="89831">
                              <a14:foregroundMark x1="70165" y1="43250" x2="70157" y2="43543"/>
                              <a14:foregroundMark x1="75952" y1="43250" x2="76059" y2="43779"/>
                              <a14:foregroundMark x1="26483" y1="45089" x2="27966" y2="47615"/>
                              <a14:foregroundMark x1="25733" y1="42970" x2="24153" y2="46024"/>
                              <a14:foregroundMark x1="29414" y1="42970" x2="28422" y2="46562"/>
                              <a14:foregroundMark x1="30322" y1="42970" x2="32697" y2="46051"/>
                              <a14:foregroundMark x1="30470" y1="48128" x2="30508" y2="48363"/>
                              <a14:foregroundMark x1="29873" y1="44434" x2="30183" y2="46351"/>
                              <a14:foregroundMark x1="72034" y1="43592" x2="72246" y2="48269"/>
                              <a14:foregroundMark x1="72458" y1="43779" x2="66949" y2="45931"/>
                              <a14:foregroundMark x1="68432" y1="44434" x2="67373" y2="46024"/>
                              <a14:foregroundMark x1="30720" y1="42750" x2="30720" y2="42750"/>
                              <a14:foregroundMark x1="31144" y1="42376" x2="31144" y2="42376"/>
                              <a14:foregroundMark x1="70127" y1="42844" x2="70127" y2="42844"/>
                              <a14:foregroundMark x1="69068" y1="43124" x2="69915" y2="43405"/>
                              <a14:foregroundMark x1="75212" y1="44247" x2="77331" y2="44528"/>
                              <a14:foregroundMark x1="76483" y1="43779" x2="76483" y2="43779"/>
                              <a14:foregroundMark x1="30085" y1="39289" x2="28178" y2="45276"/>
                              <a14:foregroundMark x1="24788" y1="43311" x2="24788" y2="43405"/>
                              <a14:foregroundMark x1="26758" y1="40456" x2="29025" y2="40225"/>
                              <a14:foregroundMark x1="29237" y1="39663" x2="26283" y2="39887"/>
                              <a14:foregroundMark x1="70339" y1="40599" x2="71610" y2="44153"/>
                              <a14:foregroundMark x1="71822" y1="39850" x2="76271" y2="42844"/>
                              <a14:foregroundMark x1="27331" y1="39850" x2="27119" y2="42189"/>
                              <a14:foregroundMark x1="25636" y1="40037" x2="25636" y2="42283"/>
                              <a14:foregroundMark x1="25212" y1="39944" x2="25212" y2="39944"/>
                              <a14:foregroundMark x1="25000" y1="39850" x2="24576" y2="40037"/>
                              <a14:foregroundMark x1="75636" y1="41347" x2="75424" y2="42189"/>
                              <a14:backgroundMark x1="53178" y1="28344" x2="52966" y2="45557"/>
                              <a14:backgroundMark x1="65678" y1="32180" x2="47458" y2="44995"/>
                              <a14:backgroundMark x1="25313" y1="33899" x2="12924" y2="34892"/>
                              <a14:backgroundMark x1="70127" y1="30309" x2="25380" y2="33894"/>
                              <a14:backgroundMark x1="56144" y1="31805" x2="47458" y2="53134"/>
                              <a14:backgroundMark x1="55720" y1="39850" x2="35875" y2="45236"/>
                              <a14:backgroundMark x1="64195" y1="43218" x2="33968" y2="47415"/>
                              <a14:backgroundMark x1="61864" y1="41628" x2="35629" y2="44002"/>
                              <a14:backgroundMark x1="54025" y1="36950" x2="34012" y2="42819"/>
                              <a14:backgroundMark x1="59322" y1="34331" x2="34110" y2="40879"/>
                              <a14:backgroundMark x1="51059" y1="29186" x2="32523" y2="39305"/>
                              <a14:backgroundMark x1="60593" y1="31899" x2="38136" y2="46399"/>
                              <a14:backgroundMark x1="26483" y1="35828" x2="32839" y2="35080"/>
                              <a14:backgroundMark x1="32415" y1="34986" x2="16949" y2="38634"/>
                              <a14:backgroundMark x1="33686" y1="34144" x2="19068" y2="37979"/>
                              <a14:backgroundMark x1="32203" y1="37044" x2="23305" y2="38541"/>
                              <a14:backgroundMark x1="75000" y1="36296" x2="70551" y2="38260"/>
                              <a14:backgroundMark x1="74364" y1="37325" x2="74576" y2="38447"/>
                              <a14:backgroundMark x1="77966" y1="38354" x2="63771" y2="38447"/>
                              <a14:backgroundMark x1="80720" y1="39289" x2="75911" y2="39706"/>
                              <a14:backgroundMark x1="73240" y1="39487" x2="66314" y2="39850"/>
                              <a14:backgroundMark x1="30488" y1="38863" x2="28097" y2="38957"/>
                              <a14:backgroundMark x1="31568" y1="38821" x2="30753" y2="38853"/>
                              <a14:backgroundMark x1="20839" y1="45286" x2="15890" y2="45650"/>
                              <a14:backgroundMark x1="36229" y1="44153" x2="35104" y2="44236"/>
                              <a14:backgroundMark x1="21300" y1="44394" x2="15678" y2="44808"/>
                              <a14:backgroundMark x1="23794" y1="46849" x2="18856" y2="47240"/>
                              <a14:backgroundMark x1="26795" y1="47740" x2="22034" y2="48176"/>
                              <a14:backgroundMark x1="23771" y1="46810" x2="20339" y2="47147"/>
                              <a14:backgroundMark x1="68596" y1="47255" x2="67373" y2="47428"/>
                              <a14:backgroundMark x1="78602" y1="45837" x2="75758" y2="46240"/>
                              <a14:backgroundMark x1="31356" y1="46211" x2="32415" y2="47895"/>
                              <a14:backgroundMark x1="22032" y1="40870" x2="20975" y2="42937"/>
                              <a14:backgroundMark x1="22669" y1="39570" x2="22934" y2="40037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994" t="32083" r="19149" b="50436"/>
                <a:stretch>
                  <a:fillRect/>
                </a:stretch>
              </p:blipFill>
              <p:spPr>
                <a:xfrm>
                  <a:off x="4564856" y="2997919"/>
                  <a:ext cx="897732" cy="574606"/>
                </a:xfrm>
                <a:prstGeom prst="rect">
                  <a:avLst/>
                </a:prstGeom>
              </p:spPr>
            </p:pic>
            <p:pic>
              <p:nvPicPr>
                <p:cNvPr id="29" name="그림 28" descr="원, 예술, 상징, 디자인이(가) 표시된 사진&#10;&#10;AI 생성 콘텐츠는 정확하지 않을 수 있습니다.">
                  <a:extLst>
                    <a:ext uri="{FF2B5EF4-FFF2-40B4-BE49-F238E27FC236}">
                      <a16:creationId xmlns:a16="http://schemas.microsoft.com/office/drawing/2014/main" id="{1A19669A-A6EB-EA14-F3CD-9EBC79B52E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31" t="5451" r="6152" b="6631"/>
                <a:stretch>
                  <a:fillRect/>
                </a:stretch>
              </p:blipFill>
              <p:spPr>
                <a:xfrm>
                  <a:off x="5407498" y="1900148"/>
                  <a:ext cx="666000" cy="666000"/>
                </a:xfrm>
                <a:prstGeom prst="rect">
                  <a:avLst/>
                </a:prstGeom>
                <a:effectLst>
                  <a:innerShdw blurRad="114300">
                    <a:prstClr val="black">
                      <a:alpha val="39000"/>
                    </a:prstClr>
                  </a:innerShdw>
                </a:effectLst>
              </p:spPr>
            </p:pic>
          </p:grpSp>
          <p:grpSp>
            <p:nvGrpSpPr>
              <p:cNvPr id="56" name="그룹 55">
                <a:extLst>
                  <a:ext uri="{FF2B5EF4-FFF2-40B4-BE49-F238E27FC236}">
                    <a16:creationId xmlns:a16="http://schemas.microsoft.com/office/drawing/2014/main" id="{2C499086-618A-B731-4AEB-08CAAA1848B8}"/>
                  </a:ext>
                </a:extLst>
              </p:cNvPr>
              <p:cNvGrpSpPr/>
              <p:nvPr/>
            </p:nvGrpSpPr>
            <p:grpSpPr>
              <a:xfrm>
                <a:off x="3898547" y="1664235"/>
                <a:ext cx="1486541" cy="1522787"/>
                <a:chOff x="4405520" y="2125950"/>
                <a:chExt cx="1784303" cy="1827809"/>
              </a:xfrm>
            </p:grpSpPr>
            <p:pic>
              <p:nvPicPr>
                <p:cNvPr id="6" name="그림 5" descr="의류, 덮개, 의상 디자인, 인간의 얼굴이(가) 표시된 사진&#10;&#10;AI 생성 콘텐츠는 정확하지 않을 수 있습니다.">
                  <a:extLst>
                    <a:ext uri="{FF2B5EF4-FFF2-40B4-BE49-F238E27FC236}">
                      <a16:creationId xmlns:a16="http://schemas.microsoft.com/office/drawing/2014/main" id="{BA166F29-013F-C3EB-7569-1887D589D7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484" b="45707"/>
                <a:stretch>
                  <a:fillRect/>
                </a:stretch>
              </p:blipFill>
              <p:spPr>
                <a:xfrm>
                  <a:off x="4405520" y="2217952"/>
                  <a:ext cx="1451303" cy="1735807"/>
                </a:xfrm>
                <a:prstGeom prst="rect">
                  <a:avLst/>
                </a:prstGeom>
              </p:spPr>
            </p:pic>
            <p:grpSp>
              <p:nvGrpSpPr>
                <p:cNvPr id="45" name="그룹 44">
                  <a:extLst>
                    <a:ext uri="{FF2B5EF4-FFF2-40B4-BE49-F238E27FC236}">
                      <a16:creationId xmlns:a16="http://schemas.microsoft.com/office/drawing/2014/main" id="{5CBC0995-E0E9-B48C-EE7B-13AE974CAECF}"/>
                    </a:ext>
                  </a:extLst>
                </p:cNvPr>
                <p:cNvGrpSpPr/>
                <p:nvPr/>
              </p:nvGrpSpPr>
              <p:grpSpPr>
                <a:xfrm>
                  <a:off x="5523823" y="2125950"/>
                  <a:ext cx="666000" cy="666001"/>
                  <a:chOff x="1848757" y="1502554"/>
                  <a:chExt cx="666000" cy="666001"/>
                </a:xfrm>
              </p:grpSpPr>
              <p:sp>
                <p:nvSpPr>
                  <p:cNvPr id="7" name="타원 6">
                    <a:extLst>
                      <a:ext uri="{FF2B5EF4-FFF2-40B4-BE49-F238E27FC236}">
                        <a16:creationId xmlns:a16="http://schemas.microsoft.com/office/drawing/2014/main" id="{BC0C41E0-BCB2-C9D6-932D-E70861C373DF}"/>
                      </a:ext>
                    </a:extLst>
                  </p:cNvPr>
                  <p:cNvSpPr/>
                  <p:nvPr/>
                </p:nvSpPr>
                <p:spPr>
                  <a:xfrm>
                    <a:off x="1893758" y="1547556"/>
                    <a:ext cx="575999" cy="575999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pic>
                <p:nvPicPr>
                  <p:cNvPr id="28" name="그림 27" descr="원, 예술, 상징, 디자인이(가) 표시된 사진&#10;&#10;AI 생성 콘텐츠는 정확하지 않을 수 있습니다.">
                    <a:extLst>
                      <a:ext uri="{FF2B5EF4-FFF2-40B4-BE49-F238E27FC236}">
                        <a16:creationId xmlns:a16="http://schemas.microsoft.com/office/drawing/2014/main" id="{6489FAAA-77DA-CE46-E8A6-4045A217B68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5931" t="5451" r="6152" b="6631"/>
                  <a:stretch>
                    <a:fillRect/>
                  </a:stretch>
                </p:blipFill>
                <p:spPr>
                  <a:xfrm>
                    <a:off x="1848757" y="1502554"/>
                    <a:ext cx="666000" cy="666000"/>
                  </a:xfrm>
                  <a:prstGeom prst="rect">
                    <a:avLst/>
                  </a:prstGeom>
                  <a:effectLst>
                    <a:innerShdw blurRad="114300">
                      <a:prstClr val="black">
                        <a:alpha val="39000"/>
                      </a:prstClr>
                    </a:innerShdw>
                  </a:effectLst>
                </p:spPr>
              </p:pic>
              <p:sp>
                <p:nvSpPr>
                  <p:cNvPr id="8" name="타원 7">
                    <a:extLst>
                      <a:ext uri="{FF2B5EF4-FFF2-40B4-BE49-F238E27FC236}">
                        <a16:creationId xmlns:a16="http://schemas.microsoft.com/office/drawing/2014/main" id="{80EBE2ED-E5BC-3DA5-8320-CC7396EA1977}"/>
                      </a:ext>
                    </a:extLst>
                  </p:cNvPr>
                  <p:cNvSpPr/>
                  <p:nvPr/>
                </p:nvSpPr>
                <p:spPr>
                  <a:xfrm>
                    <a:off x="1848757" y="1502555"/>
                    <a:ext cx="666000" cy="666000"/>
                  </a:xfrm>
                  <a:prstGeom prst="ellipse">
                    <a:avLst/>
                  </a:prstGeom>
                  <a:noFill/>
                  <a:ln w="47625">
                    <a:solidFill>
                      <a:srgbClr val="C7B388"/>
                    </a:solidFill>
                  </a:ln>
                  <a:effectLst>
                    <a:glow rad="38100">
                      <a:schemeClr val="bg1"/>
                    </a:glo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7426A5FC-0E11-EC54-C27C-97065618C2B6}"/>
                  </a:ext>
                </a:extLst>
              </p:cNvPr>
              <p:cNvGrpSpPr/>
              <p:nvPr/>
            </p:nvGrpSpPr>
            <p:grpSpPr>
              <a:xfrm>
                <a:off x="5725322" y="2265022"/>
                <a:ext cx="492121" cy="321213"/>
                <a:chOff x="5685210" y="2757897"/>
                <a:chExt cx="590696" cy="385554"/>
              </a:xfrm>
            </p:grpSpPr>
            <p:sp>
              <p:nvSpPr>
                <p:cNvPr id="20" name="화살표: 오른쪽 19">
                  <a:extLst>
                    <a:ext uri="{FF2B5EF4-FFF2-40B4-BE49-F238E27FC236}">
                      <a16:creationId xmlns:a16="http://schemas.microsoft.com/office/drawing/2014/main" id="{F319DFA3-FCB7-FAA6-FC0F-863EEDE6247A}"/>
                    </a:ext>
                  </a:extLst>
                </p:cNvPr>
                <p:cNvSpPr/>
                <p:nvPr/>
              </p:nvSpPr>
              <p:spPr>
                <a:xfrm>
                  <a:off x="5700301" y="2931486"/>
                  <a:ext cx="538925" cy="211965"/>
                </a:xfrm>
                <a:prstGeom prst="rightArrow">
                  <a:avLst/>
                </a:prstGeom>
                <a:solidFill>
                  <a:srgbClr val="FAFCBC"/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/>
                </a:fontRef>
              </p:style>
              <p:txBody>
                <a:bodyPr wrap="square" lIns="72001" tIns="35998" rIns="72001" bIns="35998" rtlCol="0" anchor="ctr" anchorCtr="0">
                  <a:noAutofit/>
                </a:bodyPr>
                <a:lstStyle/>
                <a:p>
                  <a:pPr algn="ctr" defTabSz="914357"/>
                  <a:endParaRPr lang="ko-KR" altLang="en-US" sz="900" b="1">
                    <a:solidFill>
                      <a:schemeClr val="tx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4493F063-D484-B5D0-45B3-C388C5FA6D80}"/>
                    </a:ext>
                  </a:extLst>
                </p:cNvPr>
                <p:cNvSpPr txBox="1"/>
                <p:nvPr/>
              </p:nvSpPr>
              <p:spPr>
                <a:xfrm>
                  <a:off x="5685210" y="2757897"/>
                  <a:ext cx="590696" cy="16285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ko-KR" altLang="en-US" sz="8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전투 진입 시</a:t>
                  </a:r>
                  <a:endParaRPr lang="en-US" altLang="ko-KR" sz="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endParaRPr>
                </a:p>
              </p:txBody>
            </p:sp>
          </p:grp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74667FF1-BBBA-599C-8A5F-329151EDEEE7}"/>
              </a:ext>
            </a:extLst>
          </p:cNvPr>
          <p:cNvGrpSpPr/>
          <p:nvPr/>
        </p:nvGrpSpPr>
        <p:grpSpPr>
          <a:xfrm>
            <a:off x="4450051" y="1284494"/>
            <a:ext cx="2474570" cy="261931"/>
            <a:chOff x="4450051" y="1284494"/>
            <a:chExt cx="2474570" cy="261931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F345106-DE46-62EF-51F0-0DC1978BEB92}"/>
                </a:ext>
              </a:extLst>
            </p:cNvPr>
            <p:cNvSpPr txBox="1"/>
            <p:nvPr/>
          </p:nvSpPr>
          <p:spPr>
            <a:xfrm>
              <a:off x="4450051" y="1284494"/>
              <a:ext cx="967747" cy="261931"/>
            </a:xfrm>
            <a:prstGeom prst="rect">
              <a:avLst/>
            </a:prstGeom>
            <a:noFill/>
          </p:spPr>
          <p:txBody>
            <a:bodyPr wrap="none" lIns="72000" rIns="72000" rtlCol="0">
              <a:spAutoFit/>
            </a:bodyPr>
            <a:lstStyle/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Ø"/>
              </a:pPr>
              <a:r>
                <a:rPr lang="ko-KR" altLang="en-US" sz="1000" dirty="0" err="1">
                  <a:highlight>
                    <a:srgbClr val="FAFCBC"/>
                  </a:highlight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인게임</a:t>
              </a:r>
              <a:r>
                <a:rPr lang="ko-KR" altLang="en-US" sz="1000" dirty="0">
                  <a:highlight>
                    <a:srgbClr val="FAFCBC"/>
                  </a:highlight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 착용</a:t>
              </a:r>
              <a:r>
                <a:rPr lang="ko-KR" altLang="en-US" sz="1000" dirty="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 </a:t>
              </a:r>
              <a:r>
                <a:rPr lang="en-US" altLang="ko-KR" sz="1000" dirty="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: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D533B66-A1FA-834F-027E-4E74D115BBA0}"/>
                </a:ext>
              </a:extLst>
            </p:cNvPr>
            <p:cNvSpPr txBox="1"/>
            <p:nvPr/>
          </p:nvSpPr>
          <p:spPr>
            <a:xfrm>
              <a:off x="5417798" y="1328736"/>
              <a:ext cx="1506823" cy="17344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40000"/>
                </a:lnSpc>
                <a:spcAft>
                  <a:spcPts val="300"/>
                </a:spcAft>
              </a:pPr>
              <a:r>
                <a:rPr lang="ko-KR" altLang="en-US" sz="9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캐릭터의 좌측 상단에 위치합니다</a:t>
              </a:r>
              <a:r>
                <a:rPr lang="en-US" altLang="ko-KR" sz="9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656379B3-0201-F3F4-A655-C47B67A5D4A6}"/>
              </a:ext>
            </a:extLst>
          </p:cNvPr>
          <p:cNvGrpSpPr/>
          <p:nvPr/>
        </p:nvGrpSpPr>
        <p:grpSpPr>
          <a:xfrm>
            <a:off x="627174" y="1763561"/>
            <a:ext cx="1924484" cy="1840634"/>
            <a:chOff x="728763" y="1180143"/>
            <a:chExt cx="1924484" cy="1840634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DFDBBB9A-2255-171A-EBF4-76FE0CBC1D79}"/>
                </a:ext>
              </a:extLst>
            </p:cNvPr>
            <p:cNvGrpSpPr/>
            <p:nvPr/>
          </p:nvGrpSpPr>
          <p:grpSpPr>
            <a:xfrm>
              <a:off x="1291470" y="1180143"/>
              <a:ext cx="698293" cy="698294"/>
              <a:chOff x="1848757" y="1502554"/>
              <a:chExt cx="666000" cy="666001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D101B9CA-6868-A59B-77B5-E318082424AD}"/>
                  </a:ext>
                </a:extLst>
              </p:cNvPr>
              <p:cNvSpPr/>
              <p:nvPr/>
            </p:nvSpPr>
            <p:spPr>
              <a:xfrm>
                <a:off x="1893758" y="1547556"/>
                <a:ext cx="575999" cy="57599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9" name="그림 48" descr="원, 예술, 상징, 디자인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51DB6126-83E1-7398-97C7-F7096A1E0E1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31" t="5451" r="6152" b="6631"/>
              <a:stretch>
                <a:fillRect/>
              </a:stretch>
            </p:blipFill>
            <p:spPr>
              <a:xfrm>
                <a:off x="1848757" y="1502554"/>
                <a:ext cx="666000" cy="666000"/>
              </a:xfrm>
              <a:prstGeom prst="rect">
                <a:avLst/>
              </a:prstGeom>
              <a:effectLst>
                <a:innerShdw blurRad="114300">
                  <a:prstClr val="black">
                    <a:alpha val="39000"/>
                  </a:prstClr>
                </a:innerShdw>
              </a:effectLst>
            </p:spPr>
          </p:pic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1DD65E70-ACF4-9EBA-28C3-3B115F1A17D6}"/>
                  </a:ext>
                </a:extLst>
              </p:cNvPr>
              <p:cNvSpPr/>
              <p:nvPr/>
            </p:nvSpPr>
            <p:spPr>
              <a:xfrm>
                <a:off x="1848757" y="1502555"/>
                <a:ext cx="666000" cy="666000"/>
              </a:xfrm>
              <a:prstGeom prst="ellipse">
                <a:avLst/>
              </a:prstGeom>
              <a:noFill/>
              <a:ln w="47625">
                <a:solidFill>
                  <a:srgbClr val="C7B388"/>
                </a:solidFill>
              </a:ln>
              <a:effectLst>
                <a:glow rad="38100">
                  <a:schemeClr val="bg1"/>
                </a:glo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E3E05A1A-8E31-680A-A9E1-EA1C415E0DE1}"/>
                </a:ext>
              </a:extLst>
            </p:cNvPr>
            <p:cNvSpPr/>
            <p:nvPr/>
          </p:nvSpPr>
          <p:spPr>
            <a:xfrm>
              <a:off x="1954954" y="2116961"/>
              <a:ext cx="698293" cy="698293"/>
            </a:xfrm>
            <a:prstGeom prst="ellipse">
              <a:avLst/>
            </a:prstGeom>
            <a:noFill/>
            <a:ln w="47625">
              <a:solidFill>
                <a:srgbClr val="C7B388"/>
              </a:solidFill>
            </a:ln>
            <a:effectLst>
              <a:glow rad="38100">
                <a:schemeClr val="bg1"/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B9313135-1EA5-21F7-27C6-ACACBD90E0E3}"/>
                </a:ext>
              </a:extLst>
            </p:cNvPr>
            <p:cNvGrpSpPr/>
            <p:nvPr/>
          </p:nvGrpSpPr>
          <p:grpSpPr>
            <a:xfrm>
              <a:off x="728763" y="2116961"/>
              <a:ext cx="698293" cy="698293"/>
              <a:chOff x="3368969" y="1126311"/>
              <a:chExt cx="904752" cy="904752"/>
            </a:xfrm>
          </p:grpSpPr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18404B6C-2868-936B-09B9-EE7175E968B3}"/>
                  </a:ext>
                </a:extLst>
              </p:cNvPr>
              <p:cNvSpPr/>
              <p:nvPr/>
            </p:nvSpPr>
            <p:spPr>
              <a:xfrm>
                <a:off x="3430102" y="1187446"/>
                <a:ext cx="782487" cy="782487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4" name="그림 13" descr="원, 예술, 상징, 디자인이(가) 표시된 사진&#10;&#10;AI 생성 콘텐츠는 정확하지 않을 수 있습니다.">
                <a:extLst>
                  <a:ext uri="{FF2B5EF4-FFF2-40B4-BE49-F238E27FC236}">
                    <a16:creationId xmlns:a16="http://schemas.microsoft.com/office/drawing/2014/main" id="{F5D2ED45-0AF2-3E89-9EB1-95FFBCCA3F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31" t="5451" r="6152" b="6631"/>
              <a:stretch>
                <a:fillRect/>
              </a:stretch>
            </p:blipFill>
            <p:spPr>
              <a:xfrm>
                <a:off x="3368969" y="1126311"/>
                <a:ext cx="904752" cy="904752"/>
              </a:xfrm>
              <a:prstGeom prst="rect">
                <a:avLst/>
              </a:prstGeom>
              <a:effectLst>
                <a:innerShdw blurRad="114300">
                  <a:prstClr val="black">
                    <a:alpha val="39000"/>
                  </a:prstClr>
                </a:innerShdw>
              </a:effectLst>
            </p:spPr>
          </p:pic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5DD18A8-D29D-CD36-B7CD-EE798F82AB90}"/>
                </a:ext>
              </a:extLst>
            </p:cNvPr>
            <p:cNvSpPr txBox="1"/>
            <p:nvPr/>
          </p:nvSpPr>
          <p:spPr>
            <a:xfrm>
              <a:off x="967302" y="2851179"/>
              <a:ext cx="221214" cy="1695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000" dirty="0" err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성반</a:t>
              </a:r>
              <a:endPara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6E62CE9-DA68-CFA0-DE66-C7E1223E2492}"/>
                </a:ext>
              </a:extLst>
            </p:cNvPr>
            <p:cNvSpPr txBox="1"/>
            <p:nvPr/>
          </p:nvSpPr>
          <p:spPr>
            <a:xfrm>
              <a:off x="2193493" y="2851179"/>
              <a:ext cx="221214" cy="1695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고리</a:t>
              </a:r>
              <a:endPara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5DF0FF68-B85B-2F90-64FD-D01FE588A1C2}"/>
                </a:ext>
              </a:extLst>
            </p:cNvPr>
            <p:cNvCxnSpPr>
              <a:cxnSpLocks/>
            </p:cNvCxnSpPr>
            <p:nvPr/>
          </p:nvCxnSpPr>
          <p:spPr>
            <a:xfrm>
              <a:off x="1862842" y="1831255"/>
              <a:ext cx="192760" cy="28122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25311FCD-5A41-57D3-B6F2-12AD340490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5090" y="1674990"/>
              <a:ext cx="303898" cy="44337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6A954A5-C96B-95BA-F7A8-FA1B0E6934F7}"/>
              </a:ext>
            </a:extLst>
          </p:cNvPr>
          <p:cNvGrpSpPr/>
          <p:nvPr/>
        </p:nvGrpSpPr>
        <p:grpSpPr>
          <a:xfrm>
            <a:off x="442913" y="1290844"/>
            <a:ext cx="2312667" cy="261931"/>
            <a:chOff x="442913" y="1290844"/>
            <a:chExt cx="2312667" cy="2619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1374FF1-F660-79AD-1977-4B7F641D88CD}"/>
                </a:ext>
              </a:extLst>
            </p:cNvPr>
            <p:cNvSpPr txBox="1"/>
            <p:nvPr/>
          </p:nvSpPr>
          <p:spPr>
            <a:xfrm>
              <a:off x="442913" y="1290844"/>
              <a:ext cx="857140" cy="261931"/>
            </a:xfrm>
            <a:prstGeom prst="rect">
              <a:avLst/>
            </a:prstGeom>
            <a:noFill/>
          </p:spPr>
          <p:txBody>
            <a:bodyPr wrap="none" lIns="72000" rIns="72000" rtlCol="0">
              <a:spAutoFit/>
            </a:bodyPr>
            <a:lstStyle/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Ø"/>
              </a:pPr>
              <a:r>
                <a:rPr lang="ko-KR" altLang="en-US" sz="1000" dirty="0">
                  <a:highlight>
                    <a:srgbClr val="FAFCBC"/>
                  </a:highlight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기본 구조</a:t>
              </a:r>
              <a:r>
                <a:rPr lang="ko-KR" altLang="en-US" sz="1000" dirty="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 </a:t>
              </a:r>
              <a:r>
                <a:rPr lang="en-US" altLang="ko-KR" sz="1000" dirty="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: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B595A88-FF8D-C39D-AE0D-3FC96B940601}"/>
                </a:ext>
              </a:extLst>
            </p:cNvPr>
            <p:cNvSpPr txBox="1"/>
            <p:nvPr/>
          </p:nvSpPr>
          <p:spPr>
            <a:xfrm>
              <a:off x="1300053" y="1325469"/>
              <a:ext cx="1455527" cy="19268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40000"/>
                </a:lnSpc>
                <a:spcAft>
                  <a:spcPts val="300"/>
                </a:spcAft>
              </a:pPr>
              <a:r>
                <a:rPr lang="ko-KR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중심부의</a:t>
              </a:r>
              <a:r>
                <a:rPr lang="ko-KR" altLang="en-US" sz="9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‘</a:t>
              </a:r>
              <a:r>
                <a:rPr lang="ko-KR" altLang="en-US" sz="1000" dirty="0" err="1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성반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’</a:t>
              </a:r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+</a:t>
              </a:r>
              <a:r>
                <a:rPr lang="ko-KR" altLang="en-US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ko-KR" alt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외곽의 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‘</a:t>
              </a:r>
              <a:r>
                <a:rPr lang="ko-KR" altLang="en-US" sz="1000" dirty="0">
                  <a:solidFill>
                    <a:srgbClr val="FF0000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고리</a:t>
              </a:r>
              <a:r>
                <a:rPr lang="en-US" altLang="ko-KR" sz="1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’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4F8A022-FFC5-D515-F9CC-2A7C4EE5C0F6}"/>
              </a:ext>
            </a:extLst>
          </p:cNvPr>
          <p:cNvGrpSpPr/>
          <p:nvPr/>
        </p:nvGrpSpPr>
        <p:grpSpPr>
          <a:xfrm>
            <a:off x="442913" y="4213723"/>
            <a:ext cx="10875901" cy="1861238"/>
            <a:chOff x="442913" y="4213723"/>
            <a:chExt cx="10875901" cy="1861238"/>
          </a:xfrm>
        </p:grpSpPr>
        <p:grpSp>
          <p:nvGrpSpPr>
            <p:cNvPr id="133" name="그룹 132">
              <a:extLst>
                <a:ext uri="{FF2B5EF4-FFF2-40B4-BE49-F238E27FC236}">
                  <a16:creationId xmlns:a16="http://schemas.microsoft.com/office/drawing/2014/main" id="{FBC5881D-9C39-F258-A41A-C28D7E97C287}"/>
                </a:ext>
              </a:extLst>
            </p:cNvPr>
            <p:cNvGrpSpPr/>
            <p:nvPr/>
          </p:nvGrpSpPr>
          <p:grpSpPr>
            <a:xfrm>
              <a:off x="442913" y="4213723"/>
              <a:ext cx="980571" cy="270459"/>
              <a:chOff x="442913" y="3899341"/>
              <a:chExt cx="980571" cy="270459"/>
            </a:xfrm>
          </p:grpSpPr>
          <p:cxnSp>
            <p:nvCxnSpPr>
              <p:cNvPr id="125" name="직선 연결선 124">
                <a:extLst>
                  <a:ext uri="{FF2B5EF4-FFF2-40B4-BE49-F238E27FC236}">
                    <a16:creationId xmlns:a16="http://schemas.microsoft.com/office/drawing/2014/main" id="{22426603-4B0B-2D56-8118-443D489FC4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2913" y="4169800"/>
                <a:ext cx="980571" cy="0"/>
              </a:xfrm>
              <a:prstGeom prst="line">
                <a:avLst/>
              </a:prstGeom>
              <a:ln w="1270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7920BF29-B3B6-58FF-E725-03AF5F52C363}"/>
                  </a:ext>
                </a:extLst>
              </p:cNvPr>
              <p:cNvSpPr txBox="1"/>
              <p:nvPr/>
            </p:nvSpPr>
            <p:spPr>
              <a:xfrm>
                <a:off x="442913" y="3899341"/>
                <a:ext cx="980571" cy="270459"/>
              </a:xfrm>
              <a:prstGeom prst="rect">
                <a:avLst/>
              </a:prstGeom>
              <a:noFill/>
            </p:spPr>
            <p:txBody>
              <a:bodyPr wrap="none" lIns="72000" rIns="72000" rtlCol="0">
                <a:sp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ko-KR" altLang="en-US" sz="105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전투 자원 </a:t>
                </a:r>
                <a:r>
                  <a:rPr lang="en-US" altLang="ko-KR" sz="105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: </a:t>
                </a:r>
                <a:r>
                  <a:rPr lang="ko-KR" altLang="en-US" sz="105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인과</a:t>
                </a:r>
                <a:endParaRPr lang="en-US" altLang="ko-KR" sz="1050" dirty="0"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408CD3B-E0C5-9F7C-4D4E-2E59D389B8D4}"/>
                </a:ext>
              </a:extLst>
            </p:cNvPr>
            <p:cNvGrpSpPr/>
            <p:nvPr/>
          </p:nvGrpSpPr>
          <p:grpSpPr>
            <a:xfrm>
              <a:off x="4450051" y="4628930"/>
              <a:ext cx="3065424" cy="1130063"/>
              <a:chOff x="4450051" y="4628930"/>
              <a:chExt cx="3065424" cy="1130063"/>
            </a:xfrm>
          </p:grpSpPr>
          <p:grpSp>
            <p:nvGrpSpPr>
              <p:cNvPr id="112" name="그룹 111">
                <a:extLst>
                  <a:ext uri="{FF2B5EF4-FFF2-40B4-BE49-F238E27FC236}">
                    <a16:creationId xmlns:a16="http://schemas.microsoft.com/office/drawing/2014/main" id="{9B6DD2F2-FCC0-F137-5ED4-9EA6CB64D556}"/>
                  </a:ext>
                </a:extLst>
              </p:cNvPr>
              <p:cNvGrpSpPr/>
              <p:nvPr/>
            </p:nvGrpSpPr>
            <p:grpSpPr>
              <a:xfrm>
                <a:off x="4568546" y="4964276"/>
                <a:ext cx="2946929" cy="194722"/>
                <a:chOff x="686736" y="5633746"/>
                <a:chExt cx="2946929" cy="194722"/>
              </a:xfrm>
            </p:grpSpPr>
            <p:grpSp>
              <p:nvGrpSpPr>
                <p:cNvPr id="110" name="그룹 109">
                  <a:extLst>
                    <a:ext uri="{FF2B5EF4-FFF2-40B4-BE49-F238E27FC236}">
                      <a16:creationId xmlns:a16="http://schemas.microsoft.com/office/drawing/2014/main" id="{1577AA5F-D92A-3B28-F114-5E233A4B68E1}"/>
                    </a:ext>
                  </a:extLst>
                </p:cNvPr>
                <p:cNvGrpSpPr/>
                <p:nvPr/>
              </p:nvGrpSpPr>
              <p:grpSpPr>
                <a:xfrm>
                  <a:off x="686736" y="5709115"/>
                  <a:ext cx="2946929" cy="119353"/>
                  <a:chOff x="686736" y="5709115"/>
                  <a:chExt cx="2946929" cy="119353"/>
                </a:xfrm>
              </p:grpSpPr>
              <p:sp>
                <p:nvSpPr>
                  <p:cNvPr id="101" name="평행 사변형 100">
                    <a:extLst>
                      <a:ext uri="{FF2B5EF4-FFF2-40B4-BE49-F238E27FC236}">
                        <a16:creationId xmlns:a16="http://schemas.microsoft.com/office/drawing/2014/main" id="{82D9B9BF-6B99-FC3E-6C92-AE0EF1A6466C}"/>
                      </a:ext>
                    </a:extLst>
                  </p:cNvPr>
                  <p:cNvSpPr/>
                  <p:nvPr/>
                </p:nvSpPr>
                <p:spPr>
                  <a:xfrm>
                    <a:off x="1409915" y="5709115"/>
                    <a:ext cx="777377" cy="119353"/>
                  </a:xfrm>
                  <a:prstGeom prst="parallelogram">
                    <a:avLst>
                      <a:gd name="adj" fmla="val 45322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2" name="평행 사변형 101">
                    <a:extLst>
                      <a:ext uri="{FF2B5EF4-FFF2-40B4-BE49-F238E27FC236}">
                        <a16:creationId xmlns:a16="http://schemas.microsoft.com/office/drawing/2014/main" id="{4D423315-55F0-9BAB-C23C-CA7DE1FDFD25}"/>
                      </a:ext>
                    </a:extLst>
                  </p:cNvPr>
                  <p:cNvSpPr/>
                  <p:nvPr/>
                </p:nvSpPr>
                <p:spPr>
                  <a:xfrm>
                    <a:off x="686736" y="5709115"/>
                    <a:ext cx="777377" cy="119353"/>
                  </a:xfrm>
                  <a:prstGeom prst="parallelogram">
                    <a:avLst>
                      <a:gd name="adj" fmla="val 45322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3" name="평행 사변형 102">
                    <a:extLst>
                      <a:ext uri="{FF2B5EF4-FFF2-40B4-BE49-F238E27FC236}">
                        <a16:creationId xmlns:a16="http://schemas.microsoft.com/office/drawing/2014/main" id="{1B98ACB6-0F64-E0F9-A6EA-ABAA56C34F1A}"/>
                      </a:ext>
                    </a:extLst>
                  </p:cNvPr>
                  <p:cNvSpPr/>
                  <p:nvPr/>
                </p:nvSpPr>
                <p:spPr>
                  <a:xfrm>
                    <a:off x="2133710" y="5709115"/>
                    <a:ext cx="777377" cy="119353"/>
                  </a:xfrm>
                  <a:prstGeom prst="parallelogram">
                    <a:avLst>
                      <a:gd name="adj" fmla="val 45322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4" name="평행 사변형 103">
                    <a:extLst>
                      <a:ext uri="{FF2B5EF4-FFF2-40B4-BE49-F238E27FC236}">
                        <a16:creationId xmlns:a16="http://schemas.microsoft.com/office/drawing/2014/main" id="{9B38C608-262A-FB92-FD3D-928CDDD50D34}"/>
                      </a:ext>
                    </a:extLst>
                  </p:cNvPr>
                  <p:cNvSpPr/>
                  <p:nvPr/>
                </p:nvSpPr>
                <p:spPr>
                  <a:xfrm>
                    <a:off x="2856288" y="5709115"/>
                    <a:ext cx="777377" cy="119353"/>
                  </a:xfrm>
                  <a:prstGeom prst="parallelogram">
                    <a:avLst>
                      <a:gd name="adj" fmla="val 45322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109" name="평행 사변형 108">
                    <a:extLst>
                      <a:ext uri="{FF2B5EF4-FFF2-40B4-BE49-F238E27FC236}">
                        <a16:creationId xmlns:a16="http://schemas.microsoft.com/office/drawing/2014/main" id="{F2C8A170-90A1-DECF-98D7-B9F87A784304}"/>
                      </a:ext>
                    </a:extLst>
                  </p:cNvPr>
                  <p:cNvSpPr/>
                  <p:nvPr/>
                </p:nvSpPr>
                <p:spPr>
                  <a:xfrm>
                    <a:off x="1409915" y="5709115"/>
                    <a:ext cx="526237" cy="119353"/>
                  </a:xfrm>
                  <a:prstGeom prst="parallelogram">
                    <a:avLst>
                      <a:gd name="adj" fmla="val 45322"/>
                    </a:avLst>
                  </a:prstGeom>
                  <a:gradFill flip="none" rotWithShape="1">
                    <a:gsLst>
                      <a:gs pos="0">
                        <a:schemeClr val="accent5">
                          <a:lumMod val="5000"/>
                          <a:lumOff val="95000"/>
                        </a:schemeClr>
                      </a:gs>
                      <a:gs pos="74000">
                        <a:schemeClr val="accent5">
                          <a:lumMod val="45000"/>
                          <a:lumOff val="55000"/>
                        </a:schemeClr>
                      </a:gs>
                      <a:gs pos="83000">
                        <a:schemeClr val="accent5">
                          <a:lumMod val="45000"/>
                          <a:lumOff val="55000"/>
                        </a:schemeClr>
                      </a:gs>
                      <a:gs pos="100000">
                        <a:schemeClr val="accent5">
                          <a:lumMod val="30000"/>
                          <a:lumOff val="70000"/>
                        </a:schemeClr>
                      </a:gs>
                    </a:gsLst>
                    <a:lin ang="0" scaled="1"/>
                    <a:tileRect/>
                  </a:gradFill>
                  <a:ln w="12700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05" name="평행 사변형 104">
                    <a:extLst>
                      <a:ext uri="{FF2B5EF4-FFF2-40B4-BE49-F238E27FC236}">
                        <a16:creationId xmlns:a16="http://schemas.microsoft.com/office/drawing/2014/main" id="{2BAFCE0D-7512-8A87-A759-38DA4015718D}"/>
                      </a:ext>
                    </a:extLst>
                  </p:cNvPr>
                  <p:cNvSpPr/>
                  <p:nvPr/>
                </p:nvSpPr>
                <p:spPr>
                  <a:xfrm>
                    <a:off x="686736" y="5709115"/>
                    <a:ext cx="777377" cy="119353"/>
                  </a:xfrm>
                  <a:prstGeom prst="parallelogram">
                    <a:avLst>
                      <a:gd name="adj" fmla="val 45322"/>
                    </a:avLst>
                  </a:prstGeom>
                  <a:gradFill flip="none" rotWithShape="1">
                    <a:gsLst>
                      <a:gs pos="0">
                        <a:schemeClr val="accent5">
                          <a:lumMod val="5000"/>
                          <a:lumOff val="95000"/>
                        </a:schemeClr>
                      </a:gs>
                      <a:gs pos="74000">
                        <a:schemeClr val="accent5">
                          <a:lumMod val="45000"/>
                          <a:lumOff val="55000"/>
                        </a:schemeClr>
                      </a:gs>
                      <a:gs pos="83000">
                        <a:schemeClr val="accent5">
                          <a:lumMod val="45000"/>
                          <a:lumOff val="55000"/>
                        </a:schemeClr>
                      </a:gs>
                      <a:gs pos="100000">
                        <a:schemeClr val="accent5">
                          <a:lumMod val="30000"/>
                          <a:lumOff val="70000"/>
                        </a:schemeClr>
                      </a:gs>
                    </a:gsLst>
                    <a:lin ang="0" scaled="1"/>
                    <a:tileRect/>
                  </a:gradFill>
                  <a:ln w="12700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  <a:effectLst>
                    <a:glow rad="50800">
                      <a:schemeClr val="accent5">
                        <a:lumMod val="40000"/>
                        <a:lumOff val="60000"/>
                        <a:alpha val="52000"/>
                      </a:schemeClr>
                    </a:glo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cxnSp>
              <p:nvCxnSpPr>
                <p:cNvPr id="111" name="직선 화살표 연결선 110">
                  <a:extLst>
                    <a:ext uri="{FF2B5EF4-FFF2-40B4-BE49-F238E27FC236}">
                      <a16:creationId xmlns:a16="http://schemas.microsoft.com/office/drawing/2014/main" id="{CA8EA4DF-5628-67DE-58A3-902693FBEB7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59950" y="5633746"/>
                  <a:ext cx="441748" cy="0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C120A49A-F3C6-FF06-8DD0-B2F8000EA108}"/>
                  </a:ext>
                </a:extLst>
              </p:cNvPr>
              <p:cNvSpPr txBox="1"/>
              <p:nvPr/>
            </p:nvSpPr>
            <p:spPr>
              <a:xfrm>
                <a:off x="4450051" y="4628930"/>
                <a:ext cx="857140" cy="261931"/>
              </a:xfrm>
              <a:prstGeom prst="rect">
                <a:avLst/>
              </a:prstGeom>
              <a:noFill/>
            </p:spPr>
            <p:txBody>
              <a:bodyPr wrap="none" lIns="72000" rIns="72000" rtlCol="0">
                <a:spAutoFit/>
              </a:bodyPr>
              <a:lstStyle/>
              <a:p>
                <a:pPr marL="171450" indent="-171450" latinLnBrk="0">
                  <a:lnSpc>
                    <a:spcPct val="120000"/>
                  </a:lnSpc>
                  <a:buFont typeface="Wingdings" panose="05000000000000000000" pitchFamily="2" charset="2"/>
                  <a:buChar char="Ø"/>
                </a:pPr>
                <a:r>
                  <a:rPr lang="ko-KR" altLang="en-US" sz="1000" dirty="0">
                    <a:highlight>
                      <a:srgbClr val="FAFCBC"/>
                    </a:highlight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인과 축적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 </a:t>
                </a:r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: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61C99B02-2B08-0A14-5490-08EC3381A854}"/>
                  </a:ext>
                </a:extLst>
              </p:cNvPr>
              <p:cNvSpPr txBox="1"/>
              <p:nvPr/>
            </p:nvSpPr>
            <p:spPr>
              <a:xfrm>
                <a:off x="5307191" y="4663555"/>
                <a:ext cx="1598194" cy="19268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40000"/>
                  </a:lnSpc>
                  <a:spcAft>
                    <a:spcPts val="300"/>
                  </a:spcAft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공격 적중 시 인과가 축적됩니다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</a:t>
                </a: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5C22E0EC-4529-C462-6BA7-859240EAEF0C}"/>
                  </a:ext>
                </a:extLst>
              </p:cNvPr>
              <p:cNvSpPr txBox="1"/>
              <p:nvPr/>
            </p:nvSpPr>
            <p:spPr>
              <a:xfrm>
                <a:off x="4450051" y="5353176"/>
                <a:ext cx="2984325" cy="405817"/>
              </a:xfrm>
              <a:prstGeom prst="rect">
                <a:avLst/>
              </a:prstGeom>
              <a:noFill/>
            </p:spPr>
            <p:txBody>
              <a:bodyPr wrap="none" lIns="144000" tIns="0" rIns="0" bIns="0" rtlCol="0">
                <a:spAutoFit/>
              </a:bodyPr>
              <a:lstStyle>
                <a:defPPr>
                  <a:defRPr lang="ko-KR"/>
                </a:defPPr>
                <a:lvl1pPr marL="171450" indent="-171450">
                  <a:lnSpc>
                    <a:spcPct val="140000"/>
                  </a:lnSpc>
                  <a:spcAft>
                    <a:spcPts val="300"/>
                  </a:spcAft>
                  <a:buFont typeface="Arial" panose="020B0604020202020204" pitchFamily="34" charset="0"/>
                  <a:buChar char="•"/>
                  <a:defRPr sz="900">
                    <a:solidFill>
                      <a:srgbClr val="212227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defRPr>
                </a:lvl1pPr>
              </a:lstStyle>
              <a:p>
                <a:r>
                  <a:rPr lang="ko-KR" altLang="en-US" dirty="0"/>
                  <a:t>스킬 마다 인과가 축적되는 수치가 다릅니다</a:t>
                </a:r>
                <a:r>
                  <a:rPr lang="en-US" altLang="ko-KR" dirty="0"/>
                  <a:t>.</a:t>
                </a:r>
              </a:p>
              <a:p>
                <a:r>
                  <a:rPr lang="ko-KR" altLang="en-US" dirty="0"/>
                  <a:t>기본 공격은 적중 시 인과가 고정적으로 </a:t>
                </a:r>
                <a:r>
                  <a:rPr lang="en-US" altLang="ko-KR" dirty="0"/>
                  <a:t>10 </a:t>
                </a:r>
                <a:r>
                  <a:rPr lang="ko-KR" altLang="en-US" dirty="0"/>
                  <a:t>만큼 축적됩니다</a:t>
                </a:r>
                <a:r>
                  <a:rPr lang="en-US" altLang="ko-KR" dirty="0"/>
                  <a:t>.</a:t>
                </a: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D8B0E027-1D5E-82F6-85C4-88D0203C9FCB}"/>
                </a:ext>
              </a:extLst>
            </p:cNvPr>
            <p:cNvGrpSpPr/>
            <p:nvPr/>
          </p:nvGrpSpPr>
          <p:grpSpPr>
            <a:xfrm>
              <a:off x="8131125" y="4628930"/>
              <a:ext cx="3187689" cy="1247090"/>
              <a:chOff x="8131125" y="4628930"/>
              <a:chExt cx="3187689" cy="1247090"/>
            </a:xfrm>
          </p:grpSpPr>
          <p:grpSp>
            <p:nvGrpSpPr>
              <p:cNvPr id="115" name="그룹 114">
                <a:extLst>
                  <a:ext uri="{FF2B5EF4-FFF2-40B4-BE49-F238E27FC236}">
                    <a16:creationId xmlns:a16="http://schemas.microsoft.com/office/drawing/2014/main" id="{F0D3104F-BFBE-9690-F0E2-77ED9A593862}"/>
                  </a:ext>
                </a:extLst>
              </p:cNvPr>
              <p:cNvGrpSpPr/>
              <p:nvPr/>
            </p:nvGrpSpPr>
            <p:grpSpPr>
              <a:xfrm>
                <a:off x="8371884" y="5039645"/>
                <a:ext cx="2946930" cy="119353"/>
                <a:chOff x="7565305" y="4941940"/>
                <a:chExt cx="2946930" cy="119353"/>
              </a:xfrm>
            </p:grpSpPr>
            <p:sp>
              <p:nvSpPr>
                <p:cNvPr id="113" name="평행 사변형 112">
                  <a:extLst>
                    <a:ext uri="{FF2B5EF4-FFF2-40B4-BE49-F238E27FC236}">
                      <a16:creationId xmlns:a16="http://schemas.microsoft.com/office/drawing/2014/main" id="{5671CA46-65C2-934E-070E-71973AFBC0E6}"/>
                    </a:ext>
                  </a:extLst>
                </p:cNvPr>
                <p:cNvSpPr/>
                <p:nvPr/>
              </p:nvSpPr>
              <p:spPr>
                <a:xfrm>
                  <a:off x="9734858" y="4941940"/>
                  <a:ext cx="777377" cy="119353"/>
                </a:xfrm>
                <a:prstGeom prst="parallelogram">
                  <a:avLst>
                    <a:gd name="adj" fmla="val 45322"/>
                  </a:avLst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114" name="그룹 113">
                  <a:extLst>
                    <a:ext uri="{FF2B5EF4-FFF2-40B4-BE49-F238E27FC236}">
                      <a16:creationId xmlns:a16="http://schemas.microsoft.com/office/drawing/2014/main" id="{C6C0D794-A207-3143-4A98-393F7590B591}"/>
                    </a:ext>
                  </a:extLst>
                </p:cNvPr>
                <p:cNvGrpSpPr/>
                <p:nvPr/>
              </p:nvGrpSpPr>
              <p:grpSpPr>
                <a:xfrm>
                  <a:off x="7565305" y="4941940"/>
                  <a:ext cx="2224352" cy="119353"/>
                  <a:chOff x="7565305" y="4941940"/>
                  <a:chExt cx="2224352" cy="119353"/>
                </a:xfrm>
                <a:effectLst>
                  <a:glow rad="50800">
                    <a:schemeClr val="accent5">
                      <a:lumMod val="40000"/>
                      <a:lumOff val="60000"/>
                      <a:alpha val="52000"/>
                    </a:schemeClr>
                  </a:glow>
                </a:effectLst>
              </p:grpSpPr>
              <p:sp>
                <p:nvSpPr>
                  <p:cNvPr id="91" name="평행 사변형 90">
                    <a:extLst>
                      <a:ext uri="{FF2B5EF4-FFF2-40B4-BE49-F238E27FC236}">
                        <a16:creationId xmlns:a16="http://schemas.microsoft.com/office/drawing/2014/main" id="{5B8A15BB-6C66-2143-A615-1C6FF0871108}"/>
                      </a:ext>
                    </a:extLst>
                  </p:cNvPr>
                  <p:cNvSpPr/>
                  <p:nvPr/>
                </p:nvSpPr>
                <p:spPr>
                  <a:xfrm>
                    <a:off x="8288484" y="4941940"/>
                    <a:ext cx="777377" cy="119353"/>
                  </a:xfrm>
                  <a:prstGeom prst="parallelogram">
                    <a:avLst>
                      <a:gd name="adj" fmla="val 45322"/>
                    </a:avLst>
                  </a:prstGeom>
                  <a:gradFill flip="none" rotWithShape="1">
                    <a:gsLst>
                      <a:gs pos="0">
                        <a:schemeClr val="accent5">
                          <a:lumMod val="5000"/>
                          <a:lumOff val="95000"/>
                        </a:schemeClr>
                      </a:gs>
                      <a:gs pos="74000">
                        <a:schemeClr val="accent5">
                          <a:lumMod val="45000"/>
                          <a:lumOff val="55000"/>
                        </a:schemeClr>
                      </a:gs>
                      <a:gs pos="83000">
                        <a:schemeClr val="accent5">
                          <a:lumMod val="45000"/>
                          <a:lumOff val="55000"/>
                        </a:schemeClr>
                      </a:gs>
                      <a:gs pos="100000">
                        <a:schemeClr val="accent5">
                          <a:lumMod val="30000"/>
                          <a:lumOff val="70000"/>
                        </a:schemeClr>
                      </a:gs>
                    </a:gsLst>
                    <a:lin ang="0" scaled="1"/>
                    <a:tileRect/>
                  </a:gradFill>
                  <a:ln w="12700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92" name="평행 사변형 91">
                    <a:extLst>
                      <a:ext uri="{FF2B5EF4-FFF2-40B4-BE49-F238E27FC236}">
                        <a16:creationId xmlns:a16="http://schemas.microsoft.com/office/drawing/2014/main" id="{F9CECE8C-34C4-9684-F57C-E6E3BB4B859F}"/>
                      </a:ext>
                    </a:extLst>
                  </p:cNvPr>
                  <p:cNvSpPr/>
                  <p:nvPr/>
                </p:nvSpPr>
                <p:spPr>
                  <a:xfrm>
                    <a:off x="7565305" y="4941940"/>
                    <a:ext cx="777377" cy="119353"/>
                  </a:xfrm>
                  <a:prstGeom prst="parallelogram">
                    <a:avLst>
                      <a:gd name="adj" fmla="val 45322"/>
                    </a:avLst>
                  </a:prstGeom>
                  <a:gradFill flip="none" rotWithShape="1">
                    <a:gsLst>
                      <a:gs pos="0">
                        <a:schemeClr val="accent5">
                          <a:lumMod val="5000"/>
                          <a:lumOff val="95000"/>
                        </a:schemeClr>
                      </a:gs>
                      <a:gs pos="74000">
                        <a:schemeClr val="accent5">
                          <a:lumMod val="45000"/>
                          <a:lumOff val="55000"/>
                        </a:schemeClr>
                      </a:gs>
                      <a:gs pos="83000">
                        <a:schemeClr val="accent5">
                          <a:lumMod val="45000"/>
                          <a:lumOff val="55000"/>
                        </a:schemeClr>
                      </a:gs>
                      <a:gs pos="100000">
                        <a:schemeClr val="accent5">
                          <a:lumMod val="30000"/>
                          <a:lumOff val="70000"/>
                        </a:schemeClr>
                      </a:gs>
                    </a:gsLst>
                    <a:lin ang="0" scaled="1"/>
                    <a:tileRect/>
                  </a:gradFill>
                  <a:ln w="12700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93" name="평행 사변형 92">
                    <a:extLst>
                      <a:ext uri="{FF2B5EF4-FFF2-40B4-BE49-F238E27FC236}">
                        <a16:creationId xmlns:a16="http://schemas.microsoft.com/office/drawing/2014/main" id="{18786CDC-5ABA-8AA7-451F-7283BC0B66DD}"/>
                      </a:ext>
                    </a:extLst>
                  </p:cNvPr>
                  <p:cNvSpPr/>
                  <p:nvPr/>
                </p:nvSpPr>
                <p:spPr>
                  <a:xfrm>
                    <a:off x="9012280" y="4941940"/>
                    <a:ext cx="777377" cy="119353"/>
                  </a:xfrm>
                  <a:prstGeom prst="parallelogram">
                    <a:avLst>
                      <a:gd name="adj" fmla="val 45322"/>
                    </a:avLst>
                  </a:prstGeom>
                  <a:gradFill flip="none" rotWithShape="1">
                    <a:gsLst>
                      <a:gs pos="0">
                        <a:schemeClr val="accent5">
                          <a:lumMod val="5000"/>
                          <a:lumOff val="95000"/>
                        </a:schemeClr>
                      </a:gs>
                      <a:gs pos="74000">
                        <a:schemeClr val="accent5">
                          <a:lumMod val="45000"/>
                          <a:lumOff val="55000"/>
                        </a:schemeClr>
                      </a:gs>
                      <a:gs pos="83000">
                        <a:schemeClr val="accent5">
                          <a:lumMod val="45000"/>
                          <a:lumOff val="55000"/>
                        </a:schemeClr>
                      </a:gs>
                      <a:gs pos="100000">
                        <a:schemeClr val="accent5">
                          <a:lumMod val="30000"/>
                          <a:lumOff val="70000"/>
                        </a:schemeClr>
                      </a:gs>
                    </a:gsLst>
                    <a:lin ang="0" scaled="1"/>
                    <a:tileRect/>
                  </a:gradFill>
                  <a:ln w="12700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3294D9F-1F72-05C4-AE3A-F1A543C7483D}"/>
                  </a:ext>
                </a:extLst>
              </p:cNvPr>
              <p:cNvSpPr txBox="1"/>
              <p:nvPr/>
            </p:nvSpPr>
            <p:spPr>
              <a:xfrm>
                <a:off x="8131125" y="4628930"/>
                <a:ext cx="857140" cy="261931"/>
              </a:xfrm>
              <a:prstGeom prst="rect">
                <a:avLst/>
              </a:prstGeom>
              <a:noFill/>
            </p:spPr>
            <p:txBody>
              <a:bodyPr wrap="none" lIns="72000" rIns="72000" rtlCol="0">
                <a:spAutoFit/>
              </a:bodyPr>
              <a:lstStyle/>
              <a:p>
                <a:pPr marL="171450" indent="-171450" latinLnBrk="0">
                  <a:lnSpc>
                    <a:spcPct val="120000"/>
                  </a:lnSpc>
                  <a:buFont typeface="Wingdings" panose="05000000000000000000" pitchFamily="2" charset="2"/>
                  <a:buChar char="Ø"/>
                </a:pPr>
                <a:r>
                  <a:rPr lang="ko-KR" altLang="en-US" sz="1000" dirty="0">
                    <a:highlight>
                      <a:srgbClr val="FAFCBC"/>
                    </a:highlight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인과 소모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 </a:t>
                </a:r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:</a:t>
                </a: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51EDE63E-608E-2B57-7784-AD9B75958B31}"/>
                  </a:ext>
                </a:extLst>
              </p:cNvPr>
              <p:cNvSpPr txBox="1"/>
              <p:nvPr/>
            </p:nvSpPr>
            <p:spPr>
              <a:xfrm>
                <a:off x="8988265" y="4663555"/>
                <a:ext cx="2042226" cy="19268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40000"/>
                  </a:lnSpc>
                  <a:spcAft>
                    <a:spcPts val="300"/>
                  </a:spcAft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스킬 사용 시 인과를 소모합니다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 </a:t>
                </a:r>
                <a:r>
                  <a:rPr lang="en-US" altLang="ko-KR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(</a:t>
                </a:r>
                <a:r>
                  <a:rPr lang="ko-KR" altLang="en-US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단위 </a:t>
                </a:r>
                <a:r>
                  <a:rPr lang="en-US" altLang="ko-KR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: </a:t>
                </a:r>
                <a:r>
                  <a:rPr lang="ko-KR" altLang="en-US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칸</a:t>
                </a:r>
                <a:r>
                  <a:rPr lang="en-US" altLang="ko-KR" sz="8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)</a:t>
                </a:r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76393786-FE2F-81CB-C694-6C6C10D58ACB}"/>
                  </a:ext>
                </a:extLst>
              </p:cNvPr>
              <p:cNvSpPr txBox="1"/>
              <p:nvPr/>
            </p:nvSpPr>
            <p:spPr>
              <a:xfrm>
                <a:off x="8131125" y="5276304"/>
                <a:ext cx="2976309" cy="599716"/>
              </a:xfrm>
              <a:prstGeom prst="rect">
                <a:avLst/>
              </a:prstGeom>
              <a:noFill/>
            </p:spPr>
            <p:txBody>
              <a:bodyPr wrap="none" lIns="144000" tIns="0" rIns="0" bIns="0" rtlCol="0">
                <a:spAutoFit/>
              </a:bodyPr>
              <a:lstStyle>
                <a:defPPr>
                  <a:defRPr lang="ko-KR"/>
                </a:defPPr>
                <a:lvl1pPr marL="171450" indent="-171450">
                  <a:lnSpc>
                    <a:spcPct val="140000"/>
                  </a:lnSpc>
                  <a:spcAft>
                    <a:spcPts val="300"/>
                  </a:spcAft>
                  <a:buFont typeface="Arial" panose="020B0604020202020204" pitchFamily="34" charset="0"/>
                  <a:buChar char="•"/>
                  <a:defRPr sz="900">
                    <a:solidFill>
                      <a:srgbClr val="212227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defRPr>
                </a:lvl1pPr>
              </a:lstStyle>
              <a:p>
                <a:r>
                  <a:rPr lang="ko-KR" altLang="en-US" dirty="0"/>
                  <a:t>소모한 칸 수 만큼 </a:t>
                </a:r>
                <a:r>
                  <a:rPr lang="ko-KR" altLang="en-US" dirty="0" err="1"/>
                  <a:t>성반</a:t>
                </a:r>
                <a:r>
                  <a:rPr lang="ko-KR" altLang="en-US" dirty="0"/>
                  <a:t> 고리를 활성화합니다</a:t>
                </a:r>
                <a:r>
                  <a:rPr lang="en-US" altLang="ko-KR" dirty="0"/>
                  <a:t>.</a:t>
                </a:r>
              </a:p>
              <a:p>
                <a:r>
                  <a:rPr lang="ko-KR" altLang="en-US" dirty="0"/>
                  <a:t>활성화된 </a:t>
                </a:r>
                <a:r>
                  <a:rPr lang="ko-KR" altLang="en-US" dirty="0" err="1"/>
                  <a:t>성반</a:t>
                </a:r>
                <a:r>
                  <a:rPr lang="ko-KR" altLang="en-US" dirty="0"/>
                  <a:t> 고리는 스킬의 시전을 보조하여</a:t>
                </a:r>
                <a:r>
                  <a:rPr lang="en-US" altLang="ko-KR" dirty="0"/>
                  <a:t>, </a:t>
                </a:r>
                <a:br>
                  <a:rPr lang="en-US" altLang="ko-KR" dirty="0"/>
                </a:br>
                <a:r>
                  <a:rPr lang="ko-KR" altLang="en-US" dirty="0"/>
                  <a:t>스킬의 시전 속도를 증가시키거나 스킬을 대신 시전해줍니다</a:t>
                </a:r>
                <a:r>
                  <a:rPr lang="en-US" altLang="ko-KR" dirty="0"/>
                  <a:t>.</a:t>
                </a:r>
              </a:p>
            </p:txBody>
          </p:sp>
          <p:cxnSp>
            <p:nvCxnSpPr>
              <p:cNvPr id="172" name="직선 화살표 연결선 171">
                <a:extLst>
                  <a:ext uri="{FF2B5EF4-FFF2-40B4-BE49-F238E27FC236}">
                    <a16:creationId xmlns:a16="http://schemas.microsoft.com/office/drawing/2014/main" id="{890905A8-1E6F-C634-C1DC-C379CE197D3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640257" y="4964276"/>
                <a:ext cx="678557" cy="0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7B720D6F-13B2-1086-B39F-ECF6BDDB6720}"/>
                </a:ext>
              </a:extLst>
            </p:cNvPr>
            <p:cNvGrpSpPr/>
            <p:nvPr/>
          </p:nvGrpSpPr>
          <p:grpSpPr>
            <a:xfrm>
              <a:off x="442913" y="4628930"/>
              <a:ext cx="3391488" cy="1446031"/>
              <a:chOff x="442913" y="4628930"/>
              <a:chExt cx="3391488" cy="1446031"/>
            </a:xfrm>
          </p:grpSpPr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F1CB3CDB-BEA5-50DD-C9C6-DE4CC0E98E9A}"/>
                  </a:ext>
                </a:extLst>
              </p:cNvPr>
              <p:cNvSpPr txBox="1"/>
              <p:nvPr/>
            </p:nvSpPr>
            <p:spPr>
              <a:xfrm>
                <a:off x="442913" y="4628930"/>
                <a:ext cx="998204" cy="261931"/>
              </a:xfrm>
              <a:prstGeom prst="rect">
                <a:avLst/>
              </a:prstGeom>
              <a:noFill/>
            </p:spPr>
            <p:txBody>
              <a:bodyPr wrap="none" lIns="72000" rIns="72000" rtlCol="0">
                <a:spAutoFit/>
              </a:bodyPr>
              <a:lstStyle/>
              <a:p>
                <a:pPr marL="171450" indent="-171450" latinLnBrk="0">
                  <a:lnSpc>
                    <a:spcPct val="120000"/>
                  </a:lnSpc>
                  <a:buFont typeface="Wingdings" panose="05000000000000000000" pitchFamily="2" charset="2"/>
                  <a:buChar char="Ø"/>
                </a:pPr>
                <a:r>
                  <a:rPr lang="ko-KR" altLang="en-US" sz="1000" dirty="0">
                    <a:highlight>
                      <a:srgbClr val="FAFCBC"/>
                    </a:highlight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인과 게이지</a:t>
                </a:r>
                <a:r>
                  <a:rPr lang="ko-KR" altLang="en-US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 </a:t>
                </a:r>
                <a:r>
                  <a:rPr lang="en-US" altLang="ko-KR" sz="1000" dirty="0"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:</a:t>
                </a:r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14D1A35A-31D6-A5EA-4026-728042858665}"/>
                  </a:ext>
                </a:extLst>
              </p:cNvPr>
              <p:cNvSpPr txBox="1"/>
              <p:nvPr/>
            </p:nvSpPr>
            <p:spPr>
              <a:xfrm>
                <a:off x="1441117" y="4663555"/>
                <a:ext cx="686085" cy="19268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140000"/>
                  </a:lnSpc>
                  <a:spcAft>
                    <a:spcPts val="300"/>
                  </a:spcAft>
                </a:pP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총 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4</a:t>
                </a:r>
                <a:r>
                  <a:rPr lang="ko-KR" altLang="en-US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칸 </a:t>
                </a:r>
                <a:r>
                  <a:rPr lang="en-US" altLang="ko-KR" sz="1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[400]</a:t>
                </a:r>
                <a:endParaRPr lang="en-US" altLang="ko-KR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CB7B70EE-8D45-2145-5195-57EBBA379885}"/>
                  </a:ext>
                </a:extLst>
              </p:cNvPr>
              <p:cNvSpPr txBox="1"/>
              <p:nvPr/>
            </p:nvSpPr>
            <p:spPr>
              <a:xfrm>
                <a:off x="442913" y="5353176"/>
                <a:ext cx="3391488" cy="405817"/>
              </a:xfrm>
              <a:prstGeom prst="rect">
                <a:avLst/>
              </a:prstGeom>
              <a:noFill/>
            </p:spPr>
            <p:txBody>
              <a:bodyPr wrap="none" lIns="144000" tIns="0" rIns="0" bIns="0" rtlCol="0">
                <a:spAutoFit/>
              </a:bodyPr>
              <a:lstStyle/>
              <a:p>
                <a:pPr marL="171450" indent="-171450">
                  <a:lnSpc>
                    <a:spcPct val="140000"/>
                  </a:lnSpc>
                  <a:spcAft>
                    <a:spcPts val="3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900" dirty="0">
                    <a:solidFill>
                      <a:srgbClr val="212227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인과는 전투 상황에서 축적할 수 있으며</a:t>
                </a:r>
                <a:r>
                  <a:rPr lang="en-US" altLang="ko-KR" sz="900" dirty="0">
                    <a:solidFill>
                      <a:srgbClr val="212227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 </a:t>
                </a:r>
                <a:r>
                  <a:rPr lang="ko-KR" altLang="en-US" sz="900" dirty="0">
                    <a:solidFill>
                      <a:srgbClr val="212227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전투가 종료되면 소멸됩니다</a:t>
                </a:r>
                <a:r>
                  <a:rPr lang="en-US" altLang="ko-KR" sz="900" dirty="0">
                    <a:solidFill>
                      <a:srgbClr val="212227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</a:t>
                </a:r>
              </a:p>
              <a:p>
                <a:pPr marL="171450" indent="-171450">
                  <a:lnSpc>
                    <a:spcPct val="140000"/>
                  </a:lnSpc>
                  <a:spcAft>
                    <a:spcPts val="300"/>
                  </a:spcAft>
                  <a:buFont typeface="Arial" panose="020B0604020202020204" pitchFamily="34" charset="0"/>
                  <a:buChar char="•"/>
                </a:pPr>
                <a:r>
                  <a:rPr lang="ko-KR" altLang="en-US" sz="900" dirty="0">
                    <a:solidFill>
                      <a:srgbClr val="212227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다음의 경우에는 전투 중이어도 모든 인과가 한순간에 소멸됩니다</a:t>
                </a:r>
                <a:r>
                  <a:rPr lang="en-US" altLang="ko-KR" sz="900" dirty="0">
                    <a:solidFill>
                      <a:srgbClr val="212227"/>
                    </a:solidFill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.</a:t>
                </a:r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F288AE26-34E1-BB5C-4F49-6FB1F14357ED}"/>
                  </a:ext>
                </a:extLst>
              </p:cNvPr>
              <p:cNvSpPr txBox="1"/>
              <p:nvPr/>
            </p:nvSpPr>
            <p:spPr>
              <a:xfrm>
                <a:off x="442913" y="5791550"/>
                <a:ext cx="2398565" cy="283411"/>
              </a:xfrm>
              <a:prstGeom prst="rect">
                <a:avLst/>
              </a:prstGeom>
              <a:noFill/>
            </p:spPr>
            <p:txBody>
              <a:bodyPr wrap="none" lIns="324000" tIns="0" rIns="0" bIns="0" rtlCol="0">
                <a:spAutoFit/>
              </a:bodyPr>
              <a:lstStyle/>
              <a:p>
                <a:pPr indent="180000">
                  <a:lnSpc>
                    <a:spcPct val="120000"/>
                  </a:lnSpc>
                  <a:buFont typeface="+mj-lt"/>
                  <a:buAutoNum type="romanUcPeriod"/>
                </a:pPr>
                <a:r>
                  <a:rPr lang="ko-KR" altLang="en-US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전투 중</a:t>
                </a:r>
                <a:r>
                  <a:rPr lang="en-US" altLang="ko-KR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</a:t>
                </a:r>
                <a:r>
                  <a:rPr lang="ko-KR" altLang="en-US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적과의 거리가 </a:t>
                </a:r>
                <a:r>
                  <a:rPr lang="en-US" altLang="ko-KR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N m </a:t>
                </a:r>
                <a:r>
                  <a:rPr lang="ko-KR" altLang="en-US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이상 멀어지는 경우</a:t>
                </a:r>
                <a:endParaRPr lang="en-US" altLang="ko-KR" sz="8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pPr indent="180000">
                  <a:lnSpc>
                    <a:spcPct val="120000"/>
                  </a:lnSpc>
                  <a:buFont typeface="+mj-lt"/>
                  <a:buAutoNum type="romanUcPeriod"/>
                </a:pPr>
                <a:r>
                  <a:rPr lang="ko-KR" altLang="en-US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전투 중</a:t>
                </a:r>
                <a:r>
                  <a:rPr lang="en-US" altLang="ko-KR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,</a:t>
                </a:r>
                <a:r>
                  <a:rPr lang="ko-KR" altLang="en-US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 </a:t>
                </a:r>
                <a:r>
                  <a:rPr lang="en-US" altLang="ko-KR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N</a:t>
                </a:r>
                <a:r>
                  <a:rPr lang="ko-KR" altLang="en-US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초 이상 공격을 적중하지 못하는 경우</a:t>
                </a:r>
                <a:endParaRPr lang="en-US" altLang="ko-KR" sz="8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9C393628-7AD8-895C-CE1B-76584AC6AAAA}"/>
                  </a:ext>
                </a:extLst>
              </p:cNvPr>
              <p:cNvGrpSpPr/>
              <p:nvPr/>
            </p:nvGrpSpPr>
            <p:grpSpPr>
              <a:xfrm>
                <a:off x="561408" y="5039637"/>
                <a:ext cx="2946929" cy="119358"/>
                <a:chOff x="615170" y="4840528"/>
                <a:chExt cx="4610267" cy="186727"/>
              </a:xfrm>
              <a:effectLst>
                <a:glow rad="50800">
                  <a:schemeClr val="accent5">
                    <a:lumMod val="40000"/>
                    <a:lumOff val="60000"/>
                    <a:alpha val="52000"/>
                  </a:schemeClr>
                </a:glow>
              </a:effectLst>
            </p:grpSpPr>
            <p:sp>
              <p:nvSpPr>
                <p:cNvPr id="81" name="평행 사변형 80">
                  <a:extLst>
                    <a:ext uri="{FF2B5EF4-FFF2-40B4-BE49-F238E27FC236}">
                      <a16:creationId xmlns:a16="http://schemas.microsoft.com/office/drawing/2014/main" id="{170743BA-B973-CC98-4D50-47F4D4DDE973}"/>
                    </a:ext>
                  </a:extLst>
                </p:cNvPr>
                <p:cNvSpPr/>
                <p:nvPr/>
              </p:nvSpPr>
              <p:spPr>
                <a:xfrm>
                  <a:off x="1746534" y="4840536"/>
                  <a:ext cx="1216153" cy="186719"/>
                </a:xfrm>
                <a:prstGeom prst="parallelogram">
                  <a:avLst>
                    <a:gd name="adj" fmla="val 45322"/>
                  </a:avLst>
                </a:prstGeom>
                <a:gradFill flip="none" rotWithShape="1">
                  <a:gsLst>
                    <a:gs pos="0">
                      <a:schemeClr val="accent5">
                        <a:lumMod val="5000"/>
                        <a:lumOff val="95000"/>
                      </a:schemeClr>
                    </a:gs>
                    <a:gs pos="74000">
                      <a:schemeClr val="accent5">
                        <a:lumMod val="45000"/>
                        <a:lumOff val="55000"/>
                      </a:schemeClr>
                    </a:gs>
                    <a:gs pos="83000">
                      <a:schemeClr val="accent5">
                        <a:lumMod val="45000"/>
                        <a:lumOff val="55000"/>
                      </a:schemeClr>
                    </a:gs>
                    <a:gs pos="100000">
                      <a:schemeClr val="accent5">
                        <a:lumMod val="30000"/>
                        <a:lumOff val="70000"/>
                      </a:schemeClr>
                    </a:gs>
                  </a:gsLst>
                  <a:lin ang="0" scaled="1"/>
                  <a:tileRect/>
                </a:gradFill>
                <a:ln w="12700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0" name="평행 사변형 79">
                  <a:extLst>
                    <a:ext uri="{FF2B5EF4-FFF2-40B4-BE49-F238E27FC236}">
                      <a16:creationId xmlns:a16="http://schemas.microsoft.com/office/drawing/2014/main" id="{470F4469-B0B4-310A-70D3-1CF25316D496}"/>
                    </a:ext>
                  </a:extLst>
                </p:cNvPr>
                <p:cNvSpPr/>
                <p:nvPr/>
              </p:nvSpPr>
              <p:spPr>
                <a:xfrm>
                  <a:off x="615170" y="4840528"/>
                  <a:ext cx="1216153" cy="186719"/>
                </a:xfrm>
                <a:prstGeom prst="parallelogram">
                  <a:avLst>
                    <a:gd name="adj" fmla="val 45322"/>
                  </a:avLst>
                </a:prstGeom>
                <a:gradFill flip="none" rotWithShape="1">
                  <a:gsLst>
                    <a:gs pos="0">
                      <a:schemeClr val="accent5">
                        <a:lumMod val="5000"/>
                        <a:lumOff val="95000"/>
                      </a:schemeClr>
                    </a:gs>
                    <a:gs pos="74000">
                      <a:schemeClr val="accent5">
                        <a:lumMod val="45000"/>
                        <a:lumOff val="55000"/>
                      </a:schemeClr>
                    </a:gs>
                    <a:gs pos="83000">
                      <a:schemeClr val="accent5">
                        <a:lumMod val="45000"/>
                        <a:lumOff val="55000"/>
                      </a:schemeClr>
                    </a:gs>
                    <a:gs pos="100000">
                      <a:schemeClr val="accent5">
                        <a:lumMod val="30000"/>
                        <a:lumOff val="70000"/>
                      </a:schemeClr>
                    </a:gs>
                  </a:gsLst>
                  <a:lin ang="0" scaled="1"/>
                  <a:tileRect/>
                </a:gradFill>
                <a:ln w="12700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2" name="평행 사변형 81">
                  <a:extLst>
                    <a:ext uri="{FF2B5EF4-FFF2-40B4-BE49-F238E27FC236}">
                      <a16:creationId xmlns:a16="http://schemas.microsoft.com/office/drawing/2014/main" id="{4B1BB521-F49D-AA1F-595C-A12EC381C495}"/>
                    </a:ext>
                  </a:extLst>
                </p:cNvPr>
                <p:cNvSpPr/>
                <p:nvPr/>
              </p:nvSpPr>
              <p:spPr>
                <a:xfrm>
                  <a:off x="2878861" y="4840536"/>
                  <a:ext cx="1216153" cy="186719"/>
                </a:xfrm>
                <a:prstGeom prst="parallelogram">
                  <a:avLst>
                    <a:gd name="adj" fmla="val 45322"/>
                  </a:avLst>
                </a:prstGeom>
                <a:gradFill flip="none" rotWithShape="1">
                  <a:gsLst>
                    <a:gs pos="0">
                      <a:schemeClr val="accent5">
                        <a:lumMod val="5000"/>
                        <a:lumOff val="95000"/>
                      </a:schemeClr>
                    </a:gs>
                    <a:gs pos="74000">
                      <a:schemeClr val="accent5">
                        <a:lumMod val="45000"/>
                        <a:lumOff val="55000"/>
                      </a:schemeClr>
                    </a:gs>
                    <a:gs pos="83000">
                      <a:schemeClr val="accent5">
                        <a:lumMod val="45000"/>
                        <a:lumOff val="55000"/>
                      </a:schemeClr>
                    </a:gs>
                    <a:gs pos="100000">
                      <a:schemeClr val="accent5">
                        <a:lumMod val="30000"/>
                        <a:lumOff val="70000"/>
                      </a:schemeClr>
                    </a:gs>
                  </a:gsLst>
                  <a:lin ang="0" scaled="1"/>
                  <a:tileRect/>
                </a:gradFill>
                <a:ln w="12700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3" name="평행 사변형 82">
                  <a:extLst>
                    <a:ext uri="{FF2B5EF4-FFF2-40B4-BE49-F238E27FC236}">
                      <a16:creationId xmlns:a16="http://schemas.microsoft.com/office/drawing/2014/main" id="{BE667008-FC3D-25F4-4C6D-B6000B36F70A}"/>
                    </a:ext>
                  </a:extLst>
                </p:cNvPr>
                <p:cNvSpPr/>
                <p:nvPr/>
              </p:nvSpPr>
              <p:spPr>
                <a:xfrm>
                  <a:off x="4009284" y="4840536"/>
                  <a:ext cx="1216153" cy="186719"/>
                </a:xfrm>
                <a:prstGeom prst="parallelogram">
                  <a:avLst>
                    <a:gd name="adj" fmla="val 45322"/>
                  </a:avLst>
                </a:prstGeom>
                <a:gradFill flip="none" rotWithShape="1">
                  <a:gsLst>
                    <a:gs pos="0">
                      <a:schemeClr val="accent5">
                        <a:lumMod val="5000"/>
                        <a:lumOff val="95000"/>
                      </a:schemeClr>
                    </a:gs>
                    <a:gs pos="74000">
                      <a:schemeClr val="accent5">
                        <a:lumMod val="45000"/>
                        <a:lumOff val="55000"/>
                      </a:schemeClr>
                    </a:gs>
                    <a:gs pos="83000">
                      <a:schemeClr val="accent5">
                        <a:lumMod val="45000"/>
                        <a:lumOff val="55000"/>
                      </a:schemeClr>
                    </a:gs>
                    <a:gs pos="100000">
                      <a:schemeClr val="accent5">
                        <a:lumMod val="30000"/>
                        <a:lumOff val="70000"/>
                      </a:schemeClr>
                    </a:gs>
                  </a:gsLst>
                  <a:lin ang="0" scaled="1"/>
                  <a:tileRect/>
                </a:gradFill>
                <a:ln w="12700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74" name="TextBox 173">
                <a:extLst>
                  <a:ext uri="{FF2B5EF4-FFF2-40B4-BE49-F238E27FC236}">
                    <a16:creationId xmlns:a16="http://schemas.microsoft.com/office/drawing/2014/main" id="{2FA327DE-555C-1AEA-C0B6-F72661B9288A}"/>
                  </a:ext>
                </a:extLst>
              </p:cNvPr>
              <p:cNvSpPr txBox="1"/>
              <p:nvPr/>
            </p:nvSpPr>
            <p:spPr>
              <a:xfrm>
                <a:off x="865713" y="5043829"/>
                <a:ext cx="166712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ko-KR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100</a:t>
                </a:r>
                <a:endPara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EE5D65B8-F969-8295-65D4-7D039E1B19E3}"/>
                  </a:ext>
                </a:extLst>
              </p:cNvPr>
              <p:cNvSpPr txBox="1"/>
              <p:nvPr/>
            </p:nvSpPr>
            <p:spPr>
              <a:xfrm>
                <a:off x="1589927" y="5043829"/>
                <a:ext cx="166712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ko-KR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100</a:t>
                </a:r>
                <a:endPara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76" name="TextBox 175">
                <a:extLst>
                  <a:ext uri="{FF2B5EF4-FFF2-40B4-BE49-F238E27FC236}">
                    <a16:creationId xmlns:a16="http://schemas.microsoft.com/office/drawing/2014/main" id="{11E54B2E-52A5-158C-A455-C087FAF7A358}"/>
                  </a:ext>
                </a:extLst>
              </p:cNvPr>
              <p:cNvSpPr txBox="1"/>
              <p:nvPr/>
            </p:nvSpPr>
            <p:spPr>
              <a:xfrm>
                <a:off x="2313714" y="5043829"/>
                <a:ext cx="166712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ko-KR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100</a:t>
                </a:r>
                <a:endPara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77" name="TextBox 176">
                <a:extLst>
                  <a:ext uri="{FF2B5EF4-FFF2-40B4-BE49-F238E27FC236}">
                    <a16:creationId xmlns:a16="http://schemas.microsoft.com/office/drawing/2014/main" id="{AC342011-601B-C8D8-DA72-1C0C07BB993F}"/>
                  </a:ext>
                </a:extLst>
              </p:cNvPr>
              <p:cNvSpPr txBox="1"/>
              <p:nvPr/>
            </p:nvSpPr>
            <p:spPr>
              <a:xfrm>
                <a:off x="3036292" y="5043829"/>
                <a:ext cx="166712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ko-KR" sz="8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rPr>
                  <a:t>100</a:t>
                </a:r>
                <a:endParaRPr lang="en-US" altLang="ko-KR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55424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E176A6-7058-7A27-2F2E-7940B0B5A352}"/>
              </a:ext>
            </a:extLst>
          </p:cNvPr>
          <p:cNvSpPr txBox="1"/>
          <p:nvPr/>
        </p:nvSpPr>
        <p:spPr>
          <a:xfrm>
            <a:off x="1743517" y="98563"/>
            <a:ext cx="592645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(1)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평타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33D7B49-A0C9-3D7D-B41A-CFC3BAF4CC59}"/>
              </a:ext>
            </a:extLst>
          </p:cNvPr>
          <p:cNvGrpSpPr/>
          <p:nvPr/>
        </p:nvGrpSpPr>
        <p:grpSpPr>
          <a:xfrm>
            <a:off x="442913" y="3883499"/>
            <a:ext cx="5165033" cy="153760"/>
            <a:chOff x="189102" y="638649"/>
            <a:chExt cx="5165033" cy="153760"/>
          </a:xfrm>
        </p:grpSpPr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26D67CD6-860A-9A34-5352-13B3183A2649}"/>
                </a:ext>
              </a:extLst>
            </p:cNvPr>
            <p:cNvSpPr txBox="1"/>
            <p:nvPr/>
          </p:nvSpPr>
          <p:spPr>
            <a:xfrm>
              <a:off x="4387525" y="669171"/>
              <a:ext cx="966610" cy="12323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* </a:t>
              </a:r>
              <a:r>
                <a:rPr lang="ko-KR" altLang="en-US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초당 </a:t>
              </a:r>
              <a:r>
                <a:rPr lang="en-US" altLang="ko-KR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30</a:t>
              </a:r>
              <a:r>
                <a:rPr lang="ko-KR" altLang="en-US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프레임 기준   </a:t>
              </a:r>
              <a:endParaRPr lang="en-US" altLang="ko-KR" sz="801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4151A80F-B3C3-61F6-A8ED-11C0484C0CF8}"/>
                </a:ext>
              </a:extLst>
            </p:cNvPr>
            <p:cNvSpPr txBox="1"/>
            <p:nvPr/>
          </p:nvSpPr>
          <p:spPr>
            <a:xfrm>
              <a:off x="189102" y="638649"/>
              <a:ext cx="2170466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[</a:t>
              </a:r>
              <a:r>
                <a:rPr lang="ko-KR" altLang="en-US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총 연출 예상 시간</a:t>
              </a:r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]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약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2.5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(75 frame) 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16DEA9BF-1CDF-412B-61FF-8493ED381826}"/>
                </a:ext>
              </a:extLst>
            </p:cNvPr>
            <p:cNvSpPr txBox="1"/>
            <p:nvPr/>
          </p:nvSpPr>
          <p:spPr>
            <a:xfrm>
              <a:off x="2576080" y="638649"/>
              <a:ext cx="1808187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[</a:t>
              </a:r>
              <a:r>
                <a:rPr lang="ko-KR" altLang="en-US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모션 시간</a:t>
              </a:r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]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약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1.5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(45 frame) 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69BA2DB5-0FB0-1AB3-9DC1-E581A9FB89B8}"/>
                </a:ext>
              </a:extLst>
            </p:cNvPr>
            <p:cNvSpPr txBox="1"/>
            <p:nvPr/>
          </p:nvSpPr>
          <p:spPr>
            <a:xfrm>
              <a:off x="2442977" y="638649"/>
              <a:ext cx="49694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/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A15CFA74-CEA2-749C-3724-502E585B6345}"/>
              </a:ext>
            </a:extLst>
          </p:cNvPr>
          <p:cNvGrpSpPr/>
          <p:nvPr/>
        </p:nvGrpSpPr>
        <p:grpSpPr>
          <a:xfrm>
            <a:off x="445523" y="4102317"/>
            <a:ext cx="11649711" cy="2495333"/>
            <a:chOff x="191712" y="933667"/>
            <a:chExt cx="11649711" cy="2495333"/>
          </a:xfrm>
        </p:grpSpPr>
        <p:sp>
          <p:nvSpPr>
            <p:cNvPr id="143" name="직사각형 260">
              <a:extLst>
                <a:ext uri="{FF2B5EF4-FFF2-40B4-BE49-F238E27FC236}">
                  <a16:creationId xmlns:a16="http://schemas.microsoft.com/office/drawing/2014/main" id="{E3A89DC4-F35D-52D5-5EA2-2137CA12C16C}"/>
                </a:ext>
              </a:extLst>
            </p:cNvPr>
            <p:cNvSpPr/>
            <p:nvPr/>
          </p:nvSpPr>
          <p:spPr>
            <a:xfrm>
              <a:off x="191712" y="933667"/>
              <a:ext cx="11303565" cy="2495333"/>
            </a:xfrm>
            <a:prstGeom prst="rect">
              <a:avLst/>
            </a:prstGeom>
            <a:solidFill>
              <a:schemeClr val="tx1"/>
            </a:solidFill>
            <a:ln w="635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4" name="직사각형 260">
              <a:extLst>
                <a:ext uri="{FF2B5EF4-FFF2-40B4-BE49-F238E27FC236}">
                  <a16:creationId xmlns:a16="http://schemas.microsoft.com/office/drawing/2014/main" id="{4E7D2DCC-AB61-3E47-D118-A18FA136D0AC}"/>
                </a:ext>
              </a:extLst>
            </p:cNvPr>
            <p:cNvSpPr/>
            <p:nvPr/>
          </p:nvSpPr>
          <p:spPr>
            <a:xfrm>
              <a:off x="1038876" y="2519986"/>
              <a:ext cx="10802547" cy="251955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6" name="직사각형 260">
              <a:extLst>
                <a:ext uri="{FF2B5EF4-FFF2-40B4-BE49-F238E27FC236}">
                  <a16:creationId xmlns:a16="http://schemas.microsoft.com/office/drawing/2014/main" id="{19E3C400-7E8F-DA5B-B626-CBCDC0816C00}"/>
                </a:ext>
              </a:extLst>
            </p:cNvPr>
            <p:cNvSpPr/>
            <p:nvPr/>
          </p:nvSpPr>
          <p:spPr>
            <a:xfrm>
              <a:off x="1038876" y="1511103"/>
              <a:ext cx="10802547" cy="504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7" name="직사각형 260">
              <a:extLst>
                <a:ext uri="{FF2B5EF4-FFF2-40B4-BE49-F238E27FC236}">
                  <a16:creationId xmlns:a16="http://schemas.microsoft.com/office/drawing/2014/main" id="{8D5B30F4-643F-7540-CB02-09AB53A99882}"/>
                </a:ext>
              </a:extLst>
            </p:cNvPr>
            <p:cNvSpPr/>
            <p:nvPr/>
          </p:nvSpPr>
          <p:spPr>
            <a:xfrm>
              <a:off x="1038876" y="2015015"/>
              <a:ext cx="10802547" cy="504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7" name="직사각형 260">
            <a:extLst>
              <a:ext uri="{FF2B5EF4-FFF2-40B4-BE49-F238E27FC236}">
                <a16:creationId xmlns:a16="http://schemas.microsoft.com/office/drawing/2014/main" id="{D2389B2A-F190-ACFF-8C89-87B114713028}"/>
              </a:ext>
            </a:extLst>
          </p:cNvPr>
          <p:cNvSpPr/>
          <p:nvPr/>
        </p:nvSpPr>
        <p:spPr>
          <a:xfrm>
            <a:off x="1292687" y="4319754"/>
            <a:ext cx="10802547" cy="360000"/>
          </a:xfrm>
          <a:prstGeom prst="rect">
            <a:avLst/>
          </a:prstGeom>
          <a:solidFill>
            <a:srgbClr val="404040"/>
          </a:solidFill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108000" tIns="0" rIns="0" bIns="0" rtlCol="0" anchor="ctr" anchorCtr="0">
            <a:normAutofit/>
          </a:bodyPr>
          <a:lstStyle/>
          <a:p>
            <a:endParaRPr lang="ko-KR" altLang="en-US" sz="9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77BEDAF-1A79-2950-9C07-B9AA52F3B7F7}"/>
              </a:ext>
            </a:extLst>
          </p:cNvPr>
          <p:cNvGrpSpPr/>
          <p:nvPr/>
        </p:nvGrpSpPr>
        <p:grpSpPr>
          <a:xfrm>
            <a:off x="1295977" y="4319756"/>
            <a:ext cx="10362623" cy="2124746"/>
            <a:chOff x="191712" y="5272617"/>
            <a:chExt cx="10800375" cy="1412002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E8432956-00AB-CC56-32BF-CFE5A7D20E15}"/>
                </a:ext>
              </a:extLst>
            </p:cNvPr>
            <p:cNvGrpSpPr/>
            <p:nvPr/>
          </p:nvGrpSpPr>
          <p:grpSpPr>
            <a:xfrm>
              <a:off x="10416087" y="5272617"/>
              <a:ext cx="576000" cy="1412002"/>
              <a:chOff x="1914025" y="1061414"/>
              <a:chExt cx="288000" cy="2091600"/>
            </a:xfrm>
          </p:grpSpPr>
          <p:cxnSp>
            <p:nvCxnSpPr>
              <p:cNvPr id="138" name="직선 연결선 137">
                <a:extLst>
                  <a:ext uri="{FF2B5EF4-FFF2-40B4-BE49-F238E27FC236}">
                    <a16:creationId xmlns:a16="http://schemas.microsoft.com/office/drawing/2014/main" id="{605CD2E9-3A1B-5673-A596-3F3BF60178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직선 연결선 138">
                <a:extLst>
                  <a:ext uri="{FF2B5EF4-FFF2-40B4-BE49-F238E27FC236}">
                    <a16:creationId xmlns:a16="http://schemas.microsoft.com/office/drawing/2014/main" id="{2DFBAF15-BE5B-4F47-73CD-B92B70763B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직선 연결선 139">
                <a:extLst>
                  <a:ext uri="{FF2B5EF4-FFF2-40B4-BE49-F238E27FC236}">
                    <a16:creationId xmlns:a16="http://schemas.microsoft.com/office/drawing/2014/main" id="{BE17BA6E-C327-8878-8D5B-2A6DD1C606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직선 연결선 140">
                <a:extLst>
                  <a:ext uri="{FF2B5EF4-FFF2-40B4-BE49-F238E27FC236}">
                    <a16:creationId xmlns:a16="http://schemas.microsoft.com/office/drawing/2014/main" id="{F3A4BAC9-D599-A3C1-0DBE-72F5C94886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직선 연결선 141">
                <a:extLst>
                  <a:ext uri="{FF2B5EF4-FFF2-40B4-BE49-F238E27FC236}">
                    <a16:creationId xmlns:a16="http://schemas.microsoft.com/office/drawing/2014/main" id="{D3F11139-B100-7322-2D71-687A50B72C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2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E0B530E8-275D-3C00-56EC-049313E09A5E}"/>
                </a:ext>
              </a:extLst>
            </p:cNvPr>
            <p:cNvCxnSpPr>
              <a:cxnSpLocks/>
            </p:cNvCxnSpPr>
            <p:nvPr/>
          </p:nvCxnSpPr>
          <p:spPr>
            <a:xfrm>
              <a:off x="4512087" y="5272617"/>
              <a:ext cx="0" cy="141200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D9A099A2-2C6A-9BFB-147F-DCF9FBA4D8EB}"/>
                </a:ext>
              </a:extLst>
            </p:cNvPr>
            <p:cNvCxnSpPr>
              <a:cxnSpLocks/>
            </p:cNvCxnSpPr>
            <p:nvPr/>
          </p:nvCxnSpPr>
          <p:spPr>
            <a:xfrm>
              <a:off x="1632088" y="5272617"/>
              <a:ext cx="0" cy="1412002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4B55E49C-EB0C-EEDE-EC3D-E74BCE2CD010}"/>
                </a:ext>
              </a:extLst>
            </p:cNvPr>
            <p:cNvCxnSpPr>
              <a:cxnSpLocks/>
            </p:cNvCxnSpPr>
            <p:nvPr/>
          </p:nvCxnSpPr>
          <p:spPr>
            <a:xfrm>
              <a:off x="3072087" y="5272617"/>
              <a:ext cx="0" cy="1412002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1713DFC8-B845-582B-FD4C-DB80A38CE712}"/>
                </a:ext>
              </a:extLst>
            </p:cNvPr>
            <p:cNvCxnSpPr>
              <a:cxnSpLocks/>
            </p:cNvCxnSpPr>
            <p:nvPr/>
          </p:nvCxnSpPr>
          <p:spPr>
            <a:xfrm>
              <a:off x="5952087" y="5272617"/>
              <a:ext cx="0" cy="1412002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921F984-C7E7-5419-35AC-A37AD3B41D21}"/>
                </a:ext>
              </a:extLst>
            </p:cNvPr>
            <p:cNvCxnSpPr>
              <a:cxnSpLocks/>
            </p:cNvCxnSpPr>
            <p:nvPr/>
          </p:nvCxnSpPr>
          <p:spPr>
            <a:xfrm>
              <a:off x="7392086" y="5272617"/>
              <a:ext cx="0" cy="1412002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0DE0F9E2-EA49-85EC-A9E8-14A68C215F62}"/>
                </a:ext>
              </a:extLst>
            </p:cNvPr>
            <p:cNvGrpSpPr/>
            <p:nvPr/>
          </p:nvGrpSpPr>
          <p:grpSpPr>
            <a:xfrm>
              <a:off x="336088" y="5272617"/>
              <a:ext cx="1152000" cy="1412002"/>
              <a:chOff x="1200793" y="1061414"/>
              <a:chExt cx="576000" cy="2091600"/>
            </a:xfrm>
          </p:grpSpPr>
          <p:cxnSp>
            <p:nvCxnSpPr>
              <p:cNvPr id="129" name="직선 연결선 128">
                <a:extLst>
                  <a:ext uri="{FF2B5EF4-FFF2-40B4-BE49-F238E27FC236}">
                    <a16:creationId xmlns:a16="http://schemas.microsoft.com/office/drawing/2014/main" id="{784A408C-114A-1EF7-889C-ADD343518E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00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직선 연결선 129">
                <a:extLst>
                  <a:ext uri="{FF2B5EF4-FFF2-40B4-BE49-F238E27FC236}">
                    <a16:creationId xmlns:a16="http://schemas.microsoft.com/office/drawing/2014/main" id="{4619854E-F87A-8C19-11BD-B598B439C2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72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직선 연결선 130">
                <a:extLst>
                  <a:ext uri="{FF2B5EF4-FFF2-40B4-BE49-F238E27FC236}">
                    <a16:creationId xmlns:a16="http://schemas.microsoft.com/office/drawing/2014/main" id="{AD3D7662-A5C3-A29A-A549-3E468FD744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44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직선 연결선 131">
                <a:extLst>
                  <a:ext uri="{FF2B5EF4-FFF2-40B4-BE49-F238E27FC236}">
                    <a16:creationId xmlns:a16="http://schemas.microsoft.com/office/drawing/2014/main" id="{D3059F62-9AD9-B492-056D-13AC7BA6C5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6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직선 연결선 132">
                <a:extLst>
                  <a:ext uri="{FF2B5EF4-FFF2-40B4-BE49-F238E27FC236}">
                    <a16:creationId xmlns:a16="http://schemas.microsoft.com/office/drawing/2014/main" id="{0B35F7BE-FE28-06FD-6349-0CB8A4B23B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88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직선 연결선 133">
                <a:extLst>
                  <a:ext uri="{FF2B5EF4-FFF2-40B4-BE49-F238E27FC236}">
                    <a16:creationId xmlns:a16="http://schemas.microsoft.com/office/drawing/2014/main" id="{DFB87689-FCB4-FBA0-BD20-93CA0242F2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0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직선 연결선 134">
                <a:extLst>
                  <a:ext uri="{FF2B5EF4-FFF2-40B4-BE49-F238E27FC236}">
                    <a16:creationId xmlns:a16="http://schemas.microsoft.com/office/drawing/2014/main" id="{FFA4762C-4875-3E21-32A4-A07DD7B540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2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직선 연결선 135">
                <a:extLst>
                  <a:ext uri="{FF2B5EF4-FFF2-40B4-BE49-F238E27FC236}">
                    <a16:creationId xmlns:a16="http://schemas.microsoft.com/office/drawing/2014/main" id="{A3914227-50EF-E6F7-D8BC-20F00F93F6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04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직선 연결선 136">
                <a:extLst>
                  <a:ext uri="{FF2B5EF4-FFF2-40B4-BE49-F238E27FC236}">
                    <a16:creationId xmlns:a16="http://schemas.microsoft.com/office/drawing/2014/main" id="{C8D3F16B-2172-D86C-CB87-319F46DF20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6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521F84A2-DEE6-DF76-099E-731B5E9DEC78}"/>
                </a:ext>
              </a:extLst>
            </p:cNvPr>
            <p:cNvGrpSpPr/>
            <p:nvPr/>
          </p:nvGrpSpPr>
          <p:grpSpPr>
            <a:xfrm>
              <a:off x="1776088" y="5272617"/>
              <a:ext cx="1152000" cy="1412002"/>
              <a:chOff x="1914025" y="1061414"/>
              <a:chExt cx="576000" cy="2091600"/>
            </a:xfrm>
          </p:grpSpPr>
          <p:cxnSp>
            <p:nvCxnSpPr>
              <p:cNvPr id="120" name="직선 연결선 119">
                <a:extLst>
                  <a:ext uri="{FF2B5EF4-FFF2-40B4-BE49-F238E27FC236}">
                    <a16:creationId xmlns:a16="http://schemas.microsoft.com/office/drawing/2014/main" id="{60F4C92F-F5F0-80D5-1121-FD3E8ECA68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직선 연결선 120">
                <a:extLst>
                  <a:ext uri="{FF2B5EF4-FFF2-40B4-BE49-F238E27FC236}">
                    <a16:creationId xmlns:a16="http://schemas.microsoft.com/office/drawing/2014/main" id="{ADB5C40A-8A49-FF20-2A0A-900BE8DDAD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직선 연결선 121">
                <a:extLst>
                  <a:ext uri="{FF2B5EF4-FFF2-40B4-BE49-F238E27FC236}">
                    <a16:creationId xmlns:a16="http://schemas.microsoft.com/office/drawing/2014/main" id="{E8EBFE6C-DA26-3CCB-728B-A5A6AABB88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직선 연결선 122">
                <a:extLst>
                  <a:ext uri="{FF2B5EF4-FFF2-40B4-BE49-F238E27FC236}">
                    <a16:creationId xmlns:a16="http://schemas.microsoft.com/office/drawing/2014/main" id="{F5EDFAF5-B46D-0761-5AEC-9C9F7C94D2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직선 연결선 123">
                <a:extLst>
                  <a:ext uri="{FF2B5EF4-FFF2-40B4-BE49-F238E27FC236}">
                    <a16:creationId xmlns:a16="http://schemas.microsoft.com/office/drawing/2014/main" id="{AE348851-1055-5DCF-5AFA-C278523A0B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2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직선 연결선 124">
                <a:extLst>
                  <a:ext uri="{FF2B5EF4-FFF2-40B4-BE49-F238E27FC236}">
                    <a16:creationId xmlns:a16="http://schemas.microsoft.com/office/drawing/2014/main" id="{7B893E05-146C-1F88-29D9-042C4A5395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직선 연결선 125">
                <a:extLst>
                  <a:ext uri="{FF2B5EF4-FFF2-40B4-BE49-F238E27FC236}">
                    <a16:creationId xmlns:a16="http://schemas.microsoft.com/office/drawing/2014/main" id="{C4E2840F-A821-933C-A3EF-828927E6C7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4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직선 연결선 126">
                <a:extLst>
                  <a:ext uri="{FF2B5EF4-FFF2-40B4-BE49-F238E27FC236}">
                    <a16:creationId xmlns:a16="http://schemas.microsoft.com/office/drawing/2014/main" id="{2F3419C6-C6AF-A022-30DE-431F29D90B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1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직선 연결선 127">
                <a:extLst>
                  <a:ext uri="{FF2B5EF4-FFF2-40B4-BE49-F238E27FC236}">
                    <a16:creationId xmlns:a16="http://schemas.microsoft.com/office/drawing/2014/main" id="{3AD60C45-2392-CC55-1BAE-5675312567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9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3B435032-F629-0BEF-5B3D-796D5A4AA1E1}"/>
                </a:ext>
              </a:extLst>
            </p:cNvPr>
            <p:cNvGrpSpPr/>
            <p:nvPr/>
          </p:nvGrpSpPr>
          <p:grpSpPr>
            <a:xfrm>
              <a:off x="3216087" y="5272617"/>
              <a:ext cx="1152000" cy="1412002"/>
              <a:chOff x="1914025" y="1061414"/>
              <a:chExt cx="576000" cy="2091600"/>
            </a:xfrm>
          </p:grpSpPr>
          <p:cxnSp>
            <p:nvCxnSpPr>
              <p:cNvPr id="111" name="직선 연결선 110">
                <a:extLst>
                  <a:ext uri="{FF2B5EF4-FFF2-40B4-BE49-F238E27FC236}">
                    <a16:creationId xmlns:a16="http://schemas.microsoft.com/office/drawing/2014/main" id="{07B31546-D924-388D-CF32-53B4F58646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직선 연결선 111">
                <a:extLst>
                  <a:ext uri="{FF2B5EF4-FFF2-40B4-BE49-F238E27FC236}">
                    <a16:creationId xmlns:a16="http://schemas.microsoft.com/office/drawing/2014/main" id="{436600F3-C09B-B458-D9CF-2C14F8FEC4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직선 연결선 112">
                <a:extLst>
                  <a:ext uri="{FF2B5EF4-FFF2-40B4-BE49-F238E27FC236}">
                    <a16:creationId xmlns:a16="http://schemas.microsoft.com/office/drawing/2014/main" id="{724EE525-144B-9415-A703-D0DA9AE770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직선 연결선 113">
                <a:extLst>
                  <a:ext uri="{FF2B5EF4-FFF2-40B4-BE49-F238E27FC236}">
                    <a16:creationId xmlns:a16="http://schemas.microsoft.com/office/drawing/2014/main" id="{0D9FAAFD-655D-9034-D05A-4C9E3F09B7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직선 연결선 114">
                <a:extLst>
                  <a:ext uri="{FF2B5EF4-FFF2-40B4-BE49-F238E27FC236}">
                    <a16:creationId xmlns:a16="http://schemas.microsoft.com/office/drawing/2014/main" id="{545C90E6-A925-2381-8E20-0303DEC595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2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직선 연결선 115">
                <a:extLst>
                  <a:ext uri="{FF2B5EF4-FFF2-40B4-BE49-F238E27FC236}">
                    <a16:creationId xmlns:a16="http://schemas.microsoft.com/office/drawing/2014/main" id="{6C0DC0C5-E2BD-89B0-B1C0-B3D2ADE1DE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직선 연결선 116">
                <a:extLst>
                  <a:ext uri="{FF2B5EF4-FFF2-40B4-BE49-F238E27FC236}">
                    <a16:creationId xmlns:a16="http://schemas.microsoft.com/office/drawing/2014/main" id="{5CBB78E7-8AD0-EFC3-430B-1DCFA3A7BE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4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직선 연결선 117">
                <a:extLst>
                  <a:ext uri="{FF2B5EF4-FFF2-40B4-BE49-F238E27FC236}">
                    <a16:creationId xmlns:a16="http://schemas.microsoft.com/office/drawing/2014/main" id="{DBA635EF-DEAD-1788-C2D2-6FC02B2D96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1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직선 연결선 118">
                <a:extLst>
                  <a:ext uri="{FF2B5EF4-FFF2-40B4-BE49-F238E27FC236}">
                    <a16:creationId xmlns:a16="http://schemas.microsoft.com/office/drawing/2014/main" id="{C969C745-759B-C617-42CC-83E75F7D9E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9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7E5676E0-3BC1-18D8-4920-8F0A732B0347}"/>
                </a:ext>
              </a:extLst>
            </p:cNvPr>
            <p:cNvGrpSpPr/>
            <p:nvPr/>
          </p:nvGrpSpPr>
          <p:grpSpPr>
            <a:xfrm>
              <a:off x="4656087" y="5272617"/>
              <a:ext cx="1152000" cy="1412002"/>
              <a:chOff x="1914025" y="1061414"/>
              <a:chExt cx="576000" cy="2091600"/>
            </a:xfrm>
          </p:grpSpPr>
          <p:cxnSp>
            <p:nvCxnSpPr>
              <p:cNvPr id="102" name="직선 연결선 101">
                <a:extLst>
                  <a:ext uri="{FF2B5EF4-FFF2-40B4-BE49-F238E27FC236}">
                    <a16:creationId xmlns:a16="http://schemas.microsoft.com/office/drawing/2014/main" id="{5D67AE67-E81B-8968-DB76-802222AFAF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직선 연결선 102">
                <a:extLst>
                  <a:ext uri="{FF2B5EF4-FFF2-40B4-BE49-F238E27FC236}">
                    <a16:creationId xmlns:a16="http://schemas.microsoft.com/office/drawing/2014/main" id="{34086E03-55EA-FD73-22F8-7D3B7A497E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직선 연결선 103">
                <a:extLst>
                  <a:ext uri="{FF2B5EF4-FFF2-40B4-BE49-F238E27FC236}">
                    <a16:creationId xmlns:a16="http://schemas.microsoft.com/office/drawing/2014/main" id="{60D8A0F5-46D1-4CC3-C60A-A773758C0C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직선 연결선 104">
                <a:extLst>
                  <a:ext uri="{FF2B5EF4-FFF2-40B4-BE49-F238E27FC236}">
                    <a16:creationId xmlns:a16="http://schemas.microsoft.com/office/drawing/2014/main" id="{341FA154-B556-F648-CE01-B88AB16AFC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직선 연결선 105">
                <a:extLst>
                  <a:ext uri="{FF2B5EF4-FFF2-40B4-BE49-F238E27FC236}">
                    <a16:creationId xmlns:a16="http://schemas.microsoft.com/office/drawing/2014/main" id="{CBC9F263-0257-C570-1CE3-5BBB140B44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2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직선 연결선 106">
                <a:extLst>
                  <a:ext uri="{FF2B5EF4-FFF2-40B4-BE49-F238E27FC236}">
                    <a16:creationId xmlns:a16="http://schemas.microsoft.com/office/drawing/2014/main" id="{7F3918AC-F6A4-D17C-405C-39907E3308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직선 연결선 107">
                <a:extLst>
                  <a:ext uri="{FF2B5EF4-FFF2-40B4-BE49-F238E27FC236}">
                    <a16:creationId xmlns:a16="http://schemas.microsoft.com/office/drawing/2014/main" id="{AD8FAC94-3E05-34A5-B359-51F3A02F95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4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직선 연결선 108">
                <a:extLst>
                  <a:ext uri="{FF2B5EF4-FFF2-40B4-BE49-F238E27FC236}">
                    <a16:creationId xmlns:a16="http://schemas.microsoft.com/office/drawing/2014/main" id="{55058AEC-9043-295A-87F0-389A016B61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1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직선 연결선 109">
                <a:extLst>
                  <a:ext uri="{FF2B5EF4-FFF2-40B4-BE49-F238E27FC236}">
                    <a16:creationId xmlns:a16="http://schemas.microsoft.com/office/drawing/2014/main" id="{FB286034-9639-CCE1-03C2-30947A9092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9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17889A25-B433-11BE-FC1E-F24872002CFD}"/>
                </a:ext>
              </a:extLst>
            </p:cNvPr>
            <p:cNvGrpSpPr/>
            <p:nvPr/>
          </p:nvGrpSpPr>
          <p:grpSpPr>
            <a:xfrm>
              <a:off x="6096088" y="5272617"/>
              <a:ext cx="1152000" cy="1412002"/>
              <a:chOff x="1914025" y="1061414"/>
              <a:chExt cx="576000" cy="2091600"/>
            </a:xfrm>
          </p:grpSpPr>
          <p:cxnSp>
            <p:nvCxnSpPr>
              <p:cNvPr id="93" name="직선 연결선 92">
                <a:extLst>
                  <a:ext uri="{FF2B5EF4-FFF2-40B4-BE49-F238E27FC236}">
                    <a16:creationId xmlns:a16="http://schemas.microsoft.com/office/drawing/2014/main" id="{DC45C0FF-5653-8820-8EA5-9C80882911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직선 연결선 93">
                <a:extLst>
                  <a:ext uri="{FF2B5EF4-FFF2-40B4-BE49-F238E27FC236}">
                    <a16:creationId xmlns:a16="http://schemas.microsoft.com/office/drawing/2014/main" id="{2784D0BB-B117-B36D-D5A9-8D1C8CE94F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직선 연결선 94">
                <a:extLst>
                  <a:ext uri="{FF2B5EF4-FFF2-40B4-BE49-F238E27FC236}">
                    <a16:creationId xmlns:a16="http://schemas.microsoft.com/office/drawing/2014/main" id="{36AD068B-898F-8D86-5D21-3D95CB7BA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직선 연결선 95">
                <a:extLst>
                  <a:ext uri="{FF2B5EF4-FFF2-40B4-BE49-F238E27FC236}">
                    <a16:creationId xmlns:a16="http://schemas.microsoft.com/office/drawing/2014/main" id="{C26D77D4-06C9-2E81-6FD1-EFE1DCE51D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직선 연결선 96">
                <a:extLst>
                  <a:ext uri="{FF2B5EF4-FFF2-40B4-BE49-F238E27FC236}">
                    <a16:creationId xmlns:a16="http://schemas.microsoft.com/office/drawing/2014/main" id="{874B1F60-72ED-BEE9-AE12-5AC10C11D1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2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직선 연결선 97">
                <a:extLst>
                  <a:ext uri="{FF2B5EF4-FFF2-40B4-BE49-F238E27FC236}">
                    <a16:creationId xmlns:a16="http://schemas.microsoft.com/office/drawing/2014/main" id="{3115E766-4FB5-4BA0-34C7-EEE08FB088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직선 연결선 98">
                <a:extLst>
                  <a:ext uri="{FF2B5EF4-FFF2-40B4-BE49-F238E27FC236}">
                    <a16:creationId xmlns:a16="http://schemas.microsoft.com/office/drawing/2014/main" id="{125A20BC-7E66-E39F-5C03-A5EB6D729B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4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직선 연결선 99">
                <a:extLst>
                  <a:ext uri="{FF2B5EF4-FFF2-40B4-BE49-F238E27FC236}">
                    <a16:creationId xmlns:a16="http://schemas.microsoft.com/office/drawing/2014/main" id="{D4DAD0AD-B460-277F-1E01-ED6BB88AD7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1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직선 연결선 100">
                <a:extLst>
                  <a:ext uri="{FF2B5EF4-FFF2-40B4-BE49-F238E27FC236}">
                    <a16:creationId xmlns:a16="http://schemas.microsoft.com/office/drawing/2014/main" id="{88C09985-1362-5A1A-CFED-238B9FDD53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9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C29A568B-9D38-56F7-CCD7-AD6511AFF6BB}"/>
                </a:ext>
              </a:extLst>
            </p:cNvPr>
            <p:cNvGrpSpPr/>
            <p:nvPr/>
          </p:nvGrpSpPr>
          <p:grpSpPr>
            <a:xfrm>
              <a:off x="7536086" y="5272617"/>
              <a:ext cx="1152000" cy="1412002"/>
              <a:chOff x="1914025" y="1061414"/>
              <a:chExt cx="576000" cy="2091600"/>
            </a:xfrm>
          </p:grpSpPr>
          <p:cxnSp>
            <p:nvCxnSpPr>
              <p:cNvPr id="84" name="직선 연결선 83">
                <a:extLst>
                  <a:ext uri="{FF2B5EF4-FFF2-40B4-BE49-F238E27FC236}">
                    <a16:creationId xmlns:a16="http://schemas.microsoft.com/office/drawing/2014/main" id="{DF5A3D78-C764-1662-4C7D-DC00D38B70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직선 연결선 84">
                <a:extLst>
                  <a:ext uri="{FF2B5EF4-FFF2-40B4-BE49-F238E27FC236}">
                    <a16:creationId xmlns:a16="http://schemas.microsoft.com/office/drawing/2014/main" id="{AFC850E7-E5BD-AF04-665D-B8562B56F8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직선 연결선 85">
                <a:extLst>
                  <a:ext uri="{FF2B5EF4-FFF2-40B4-BE49-F238E27FC236}">
                    <a16:creationId xmlns:a16="http://schemas.microsoft.com/office/drawing/2014/main" id="{6EF30C10-CF54-31D8-B6B5-0C7B781AD7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1D5BA118-9DE7-9431-B1DE-4969B0DCC1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직선 연결선 87">
                <a:extLst>
                  <a:ext uri="{FF2B5EF4-FFF2-40B4-BE49-F238E27FC236}">
                    <a16:creationId xmlns:a16="http://schemas.microsoft.com/office/drawing/2014/main" id="{F79135A6-47F6-04E6-D4A5-88DD1DDC9A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2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직선 연결선 88">
                <a:extLst>
                  <a:ext uri="{FF2B5EF4-FFF2-40B4-BE49-F238E27FC236}">
                    <a16:creationId xmlns:a16="http://schemas.microsoft.com/office/drawing/2014/main" id="{5797D84A-BDB8-8A12-3388-FCDA75614D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>
                <a:extLst>
                  <a:ext uri="{FF2B5EF4-FFF2-40B4-BE49-F238E27FC236}">
                    <a16:creationId xmlns:a16="http://schemas.microsoft.com/office/drawing/2014/main" id="{F27A3EC4-3481-D08F-9DC3-697411EB3E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4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직선 연결선 90">
                <a:extLst>
                  <a:ext uri="{FF2B5EF4-FFF2-40B4-BE49-F238E27FC236}">
                    <a16:creationId xmlns:a16="http://schemas.microsoft.com/office/drawing/2014/main" id="{19569F40-2025-C41D-3AE8-51BAC23E54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1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직선 연결선 91">
                <a:extLst>
                  <a:ext uri="{FF2B5EF4-FFF2-40B4-BE49-F238E27FC236}">
                    <a16:creationId xmlns:a16="http://schemas.microsoft.com/office/drawing/2014/main" id="{3F71F2EF-3B83-BDB5-6391-8888E201B1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9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1" name="직선 연결선 70">
              <a:extLst>
                <a:ext uri="{FF2B5EF4-FFF2-40B4-BE49-F238E27FC236}">
                  <a16:creationId xmlns:a16="http://schemas.microsoft.com/office/drawing/2014/main" id="{FB38DAFA-D408-9646-1CCB-39396D76BD68}"/>
                </a:ext>
              </a:extLst>
            </p:cNvPr>
            <p:cNvCxnSpPr>
              <a:cxnSpLocks/>
            </p:cNvCxnSpPr>
            <p:nvPr/>
          </p:nvCxnSpPr>
          <p:spPr>
            <a:xfrm>
              <a:off x="8832086" y="5272617"/>
              <a:ext cx="0" cy="1412002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C3575D1D-3EA8-0117-7E50-D2E82389DC28}"/>
                </a:ext>
              </a:extLst>
            </p:cNvPr>
            <p:cNvCxnSpPr>
              <a:cxnSpLocks/>
            </p:cNvCxnSpPr>
            <p:nvPr/>
          </p:nvCxnSpPr>
          <p:spPr>
            <a:xfrm>
              <a:off x="10272087" y="5272617"/>
              <a:ext cx="0" cy="1412002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F38FBFA6-F817-32BF-255B-79574836F5A6}"/>
                </a:ext>
              </a:extLst>
            </p:cNvPr>
            <p:cNvGrpSpPr/>
            <p:nvPr/>
          </p:nvGrpSpPr>
          <p:grpSpPr>
            <a:xfrm>
              <a:off x="8976086" y="5272617"/>
              <a:ext cx="1152000" cy="1412002"/>
              <a:chOff x="1914025" y="1061414"/>
              <a:chExt cx="576000" cy="2091600"/>
            </a:xfrm>
          </p:grpSpPr>
          <p:cxnSp>
            <p:nvCxnSpPr>
              <p:cNvPr id="75" name="직선 연결선 74">
                <a:extLst>
                  <a:ext uri="{FF2B5EF4-FFF2-40B4-BE49-F238E27FC236}">
                    <a16:creationId xmlns:a16="http://schemas.microsoft.com/office/drawing/2014/main" id="{7CAABA4A-697F-071B-6C83-1C5656AE8D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>
                <a:extLst>
                  <a:ext uri="{FF2B5EF4-FFF2-40B4-BE49-F238E27FC236}">
                    <a16:creationId xmlns:a16="http://schemas.microsoft.com/office/drawing/2014/main" id="{D61326D6-E7A3-7A0C-A191-B46D6747B8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>
                <a:extLst>
                  <a:ext uri="{FF2B5EF4-FFF2-40B4-BE49-F238E27FC236}">
                    <a16:creationId xmlns:a16="http://schemas.microsoft.com/office/drawing/2014/main" id="{B8B19EDC-ACA0-024C-9A83-8114E38DAE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직선 연결선 77">
                <a:extLst>
                  <a:ext uri="{FF2B5EF4-FFF2-40B4-BE49-F238E27FC236}">
                    <a16:creationId xmlns:a16="http://schemas.microsoft.com/office/drawing/2014/main" id="{8EF790C6-C438-22D6-7264-53AED7D6DF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직선 연결선 78">
                <a:extLst>
                  <a:ext uri="{FF2B5EF4-FFF2-40B4-BE49-F238E27FC236}">
                    <a16:creationId xmlns:a16="http://schemas.microsoft.com/office/drawing/2014/main" id="{0FA03577-411E-046C-ABAC-F35DF08D02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2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>
                <a:extLst>
                  <a:ext uri="{FF2B5EF4-FFF2-40B4-BE49-F238E27FC236}">
                    <a16:creationId xmlns:a16="http://schemas.microsoft.com/office/drawing/2014/main" id="{70CD7154-5ED4-B574-CAD3-A3AAF69887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직선 연결선 80">
                <a:extLst>
                  <a:ext uri="{FF2B5EF4-FFF2-40B4-BE49-F238E27FC236}">
                    <a16:creationId xmlns:a16="http://schemas.microsoft.com/office/drawing/2014/main" id="{2A48287D-5841-26CE-5285-D65E073FE1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4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직선 연결선 81">
                <a:extLst>
                  <a:ext uri="{FF2B5EF4-FFF2-40B4-BE49-F238E27FC236}">
                    <a16:creationId xmlns:a16="http://schemas.microsoft.com/office/drawing/2014/main" id="{5F0B7119-235E-75DE-8D69-FFB91751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1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직선 연결선 82">
                <a:extLst>
                  <a:ext uri="{FF2B5EF4-FFF2-40B4-BE49-F238E27FC236}">
                    <a16:creationId xmlns:a16="http://schemas.microsoft.com/office/drawing/2014/main" id="{CAE37818-A97D-BEBA-8DE7-4160AA9F52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9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F5815570-D9F9-B56C-C8BA-DA7C6B2C74D3}"/>
                </a:ext>
              </a:extLst>
            </p:cNvPr>
            <p:cNvCxnSpPr>
              <a:cxnSpLocks/>
            </p:cNvCxnSpPr>
            <p:nvPr/>
          </p:nvCxnSpPr>
          <p:spPr>
            <a:xfrm>
              <a:off x="191712" y="5272617"/>
              <a:ext cx="0" cy="1412002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84F4E7D-B81B-8AA8-4A30-DDA6495A0F30}"/>
              </a:ext>
            </a:extLst>
          </p:cNvPr>
          <p:cNvGrpSpPr/>
          <p:nvPr/>
        </p:nvGrpSpPr>
        <p:grpSpPr>
          <a:xfrm>
            <a:off x="855152" y="4124370"/>
            <a:ext cx="10869951" cy="202769"/>
            <a:chOff x="601341" y="1109479"/>
            <a:chExt cx="10869951" cy="202769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F71ED8-5924-2C8B-00AE-411A0EFB18F7}"/>
                </a:ext>
              </a:extLst>
            </p:cNvPr>
            <p:cNvSpPr txBox="1"/>
            <p:nvPr/>
          </p:nvSpPr>
          <p:spPr>
            <a:xfrm>
              <a:off x="601341" y="1140393"/>
              <a:ext cx="318480" cy="123111"/>
            </a:xfrm>
            <a:prstGeom prst="rect">
              <a:avLst/>
            </a:prstGeom>
            <a:noFill/>
          </p:spPr>
          <p:txBody>
            <a:bodyPr wrap="none" lIns="36000" tIns="0" rIns="0" bIns="0" rtlCol="0" anchor="ctr" anchorCtr="0">
              <a:spAutoFit/>
            </a:bodyPr>
            <a:lstStyle/>
            <a:p>
              <a:r>
                <a:rPr lang="en-US" altLang="ko-KR" sz="8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frame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0020E2C-62BB-8B96-1425-B1AF068F8CB3}"/>
                </a:ext>
              </a:extLst>
            </p:cNvPr>
            <p:cNvSpPr txBox="1"/>
            <p:nvPr/>
          </p:nvSpPr>
          <p:spPr>
            <a:xfrm>
              <a:off x="2423355" y="1152368"/>
              <a:ext cx="115417" cy="14360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effectLst/>
                </a:rPr>
                <a:t>10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DF8E52D-5B05-7A64-A9FD-DF5D7DC04D97}"/>
                </a:ext>
              </a:extLst>
            </p:cNvPr>
            <p:cNvSpPr txBox="1"/>
            <p:nvPr/>
          </p:nvSpPr>
          <p:spPr>
            <a:xfrm>
              <a:off x="11336640" y="1109479"/>
              <a:ext cx="134652" cy="161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sz="900" b="1" dirty="0">
                  <a:effectLst/>
                </a:rPr>
                <a:t>75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4587D2D-940A-AEE6-D71E-9544FFD94CEB}"/>
                </a:ext>
              </a:extLst>
            </p:cNvPr>
            <p:cNvSpPr txBox="1"/>
            <p:nvPr/>
          </p:nvSpPr>
          <p:spPr>
            <a:xfrm>
              <a:off x="3863354" y="1152368"/>
              <a:ext cx="115417" cy="14360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effectLst/>
                </a:rPr>
                <a:t>20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90CFA2A-091B-9F87-CAEA-D8E0724E1FD3}"/>
                </a:ext>
              </a:extLst>
            </p:cNvPr>
            <p:cNvSpPr txBox="1"/>
            <p:nvPr/>
          </p:nvSpPr>
          <p:spPr>
            <a:xfrm>
              <a:off x="5298421" y="1109479"/>
              <a:ext cx="128240" cy="161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sz="900" dirty="0">
                  <a:effectLst/>
                </a:rPr>
                <a:t>30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8CF71AC-2535-3E0E-AAE6-C869471327BC}"/>
                </a:ext>
              </a:extLst>
            </p:cNvPr>
            <p:cNvSpPr txBox="1"/>
            <p:nvPr/>
          </p:nvSpPr>
          <p:spPr>
            <a:xfrm>
              <a:off x="6745815" y="1152368"/>
              <a:ext cx="115417" cy="14360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effectLst/>
                </a:rPr>
                <a:t>40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BF20165-8A5E-9B78-D12D-447103995694}"/>
                </a:ext>
              </a:extLst>
            </p:cNvPr>
            <p:cNvSpPr txBox="1"/>
            <p:nvPr/>
          </p:nvSpPr>
          <p:spPr>
            <a:xfrm>
              <a:off x="8185814" y="1152368"/>
              <a:ext cx="115417" cy="14360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effectLst/>
                </a:rPr>
                <a:t>50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40BBAB-99A3-F78B-0A27-3BFA3C892390}"/>
                </a:ext>
              </a:extLst>
            </p:cNvPr>
            <p:cNvSpPr txBox="1"/>
            <p:nvPr/>
          </p:nvSpPr>
          <p:spPr>
            <a:xfrm>
              <a:off x="9617071" y="1109479"/>
              <a:ext cx="128240" cy="161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sz="900" dirty="0">
                  <a:effectLst/>
                </a:rPr>
                <a:t>60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61B5AAC-8494-216A-C4A2-C526862D211E}"/>
                </a:ext>
              </a:extLst>
            </p:cNvPr>
            <p:cNvSpPr txBox="1"/>
            <p:nvPr/>
          </p:nvSpPr>
          <p:spPr>
            <a:xfrm>
              <a:off x="11065673" y="1152367"/>
              <a:ext cx="115417" cy="14360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effectLst/>
                </a:rPr>
                <a:t>70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44C2765-7F69-248D-73BB-EA6D8153E90E}"/>
                </a:ext>
              </a:extLst>
            </p:cNvPr>
            <p:cNvSpPr txBox="1"/>
            <p:nvPr/>
          </p:nvSpPr>
          <p:spPr>
            <a:xfrm>
              <a:off x="1006503" y="1121171"/>
              <a:ext cx="64120" cy="161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en-US" altLang="ko-KR" sz="9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0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B8ACD73-0D81-2492-37BD-7AFBF9D5B3D5}"/>
                </a:ext>
              </a:extLst>
            </p:cNvPr>
            <p:cNvSpPr txBox="1"/>
            <p:nvPr/>
          </p:nvSpPr>
          <p:spPr>
            <a:xfrm>
              <a:off x="7472985" y="1204526"/>
              <a:ext cx="99386" cy="10772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sz="700" dirty="0">
                  <a:solidFill>
                    <a:schemeClr val="bg1">
                      <a:lumMod val="75000"/>
                    </a:schemeClr>
                  </a:solidFill>
                  <a:effectLst/>
                </a:rPr>
                <a:t>45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DA56131-7FFA-B181-92CB-C031057AC07E}"/>
              </a:ext>
            </a:extLst>
          </p:cNvPr>
          <p:cNvGrpSpPr/>
          <p:nvPr/>
        </p:nvGrpSpPr>
        <p:grpSpPr>
          <a:xfrm>
            <a:off x="465054" y="5193080"/>
            <a:ext cx="11630552" cy="485171"/>
            <a:chOff x="211243" y="2178189"/>
            <a:chExt cx="11630552" cy="485171"/>
          </a:xfrm>
        </p:grpSpPr>
        <p:sp>
          <p:nvSpPr>
            <p:cNvPr id="40" name="직사각형 310">
              <a:extLst>
                <a:ext uri="{FF2B5EF4-FFF2-40B4-BE49-F238E27FC236}">
                  <a16:creationId xmlns:a16="http://schemas.microsoft.com/office/drawing/2014/main" id="{BE29DD47-5241-E03F-8F0A-98A2D0E36B93}"/>
                </a:ext>
              </a:extLst>
            </p:cNvPr>
            <p:cNvSpPr/>
            <p:nvPr/>
          </p:nvSpPr>
          <p:spPr>
            <a:xfrm>
              <a:off x="5361795" y="2185572"/>
              <a:ext cx="2160000" cy="218361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이펙트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2]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용 낙하 후 충격파</a:t>
              </a:r>
              <a:endParaRPr lang="ko-KR" altLang="en-US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41" name="직사각형 310">
              <a:extLst>
                <a:ext uri="{FF2B5EF4-FFF2-40B4-BE49-F238E27FC236}">
                  <a16:creationId xmlns:a16="http://schemas.microsoft.com/office/drawing/2014/main" id="{9F68B99C-A0ED-C581-0670-91672E24A8C5}"/>
                </a:ext>
              </a:extLst>
            </p:cNvPr>
            <p:cNvSpPr/>
            <p:nvPr/>
          </p:nvSpPr>
          <p:spPr>
            <a:xfrm>
              <a:off x="7521795" y="2185572"/>
              <a:ext cx="4320000" cy="218361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이펙트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3]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잔여 이펙트 </a:t>
              </a:r>
              <a:r>
                <a:rPr lang="en-US" altLang="ko-KR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(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지면 균열</a:t>
              </a:r>
              <a:r>
                <a:rPr lang="en-US" altLang="ko-KR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)</a:t>
              </a:r>
              <a:endParaRPr lang="ko-KR" altLang="en-US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9274124A-FE4C-02F5-3F82-1F0E67A8D07B}"/>
                </a:ext>
              </a:extLst>
            </p:cNvPr>
            <p:cNvGrpSpPr/>
            <p:nvPr/>
          </p:nvGrpSpPr>
          <p:grpSpPr>
            <a:xfrm>
              <a:off x="1042166" y="2185616"/>
              <a:ext cx="4319629" cy="470316"/>
              <a:chOff x="1042166" y="2185572"/>
              <a:chExt cx="4319629" cy="470316"/>
            </a:xfrm>
          </p:grpSpPr>
          <p:sp>
            <p:nvSpPr>
              <p:cNvPr id="46" name="직사각형 310">
                <a:extLst>
                  <a:ext uri="{FF2B5EF4-FFF2-40B4-BE49-F238E27FC236}">
                    <a16:creationId xmlns:a16="http://schemas.microsoft.com/office/drawing/2014/main" id="{CBDF1D44-3BDE-BE36-08F5-D31EDB247CDC}"/>
                  </a:ext>
                </a:extLst>
              </p:cNvPr>
              <p:cNvSpPr/>
              <p:nvPr/>
            </p:nvSpPr>
            <p:spPr>
              <a:xfrm>
                <a:off x="1042166" y="2185572"/>
                <a:ext cx="4319629" cy="218361"/>
              </a:xfrm>
              <a:prstGeom prst="homePlat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>
                <a:noFil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108000" tIns="0" rIns="0" bIns="0" rtlCol="0" anchor="ctr" anchorCtr="0">
                <a:normAutofit/>
              </a:bodyPr>
              <a:lstStyle/>
              <a:p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[</a:t>
                </a:r>
                <a:r>
                  <a:rPr lang="ko-KR" altLang="en-US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이펙트 </a:t>
                </a:r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1-1] </a:t>
                </a:r>
                <a:r>
                  <a:rPr lang="ko-KR" altLang="en-US" sz="8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트레일 이펙트</a:t>
                </a:r>
                <a:endParaRPr lang="ko-KR" altLang="en-US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  <p:sp>
            <p:nvSpPr>
              <p:cNvPr id="47" name="직사각형 310">
                <a:extLst>
                  <a:ext uri="{FF2B5EF4-FFF2-40B4-BE49-F238E27FC236}">
                    <a16:creationId xmlns:a16="http://schemas.microsoft.com/office/drawing/2014/main" id="{5E39AFD3-3906-2963-9C93-45FFEC93D1EB}"/>
                  </a:ext>
                </a:extLst>
              </p:cNvPr>
              <p:cNvSpPr/>
              <p:nvPr/>
            </p:nvSpPr>
            <p:spPr>
              <a:xfrm>
                <a:off x="1042166" y="2437527"/>
                <a:ext cx="4319629" cy="218361"/>
              </a:xfrm>
              <a:prstGeom prst="homePlat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>
                <a:noFil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108000" tIns="0" rIns="0" bIns="0" rtlCol="0" anchor="ctr" anchorCtr="0">
                <a:normAutofit/>
              </a:bodyPr>
              <a:lstStyle/>
              <a:p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[</a:t>
                </a:r>
                <a:r>
                  <a:rPr lang="ko-KR" altLang="en-US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이펙트 </a:t>
                </a:r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1-2] </a:t>
                </a:r>
                <a:r>
                  <a:rPr lang="ko-KR" altLang="en-US" sz="8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클래스 마크</a:t>
                </a:r>
                <a:endParaRPr lang="ko-KR" altLang="en-US" sz="9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C566452A-5D5B-2C2E-2357-402576672ACD}"/>
                </a:ext>
              </a:extLst>
            </p:cNvPr>
            <p:cNvGrpSpPr/>
            <p:nvPr/>
          </p:nvGrpSpPr>
          <p:grpSpPr>
            <a:xfrm>
              <a:off x="211243" y="2178189"/>
              <a:ext cx="807731" cy="485171"/>
              <a:chOff x="211243" y="2178189"/>
              <a:chExt cx="807731" cy="485171"/>
            </a:xfrm>
          </p:grpSpPr>
          <p:sp>
            <p:nvSpPr>
              <p:cNvPr id="44" name="자유형: 도형 43">
                <a:extLst>
                  <a:ext uri="{FF2B5EF4-FFF2-40B4-BE49-F238E27FC236}">
                    <a16:creationId xmlns:a16="http://schemas.microsoft.com/office/drawing/2014/main" id="{4E95CB07-0F69-B12B-5317-4C867BC77853}"/>
                  </a:ext>
                </a:extLst>
              </p:cNvPr>
              <p:cNvSpPr/>
              <p:nvPr/>
            </p:nvSpPr>
            <p:spPr>
              <a:xfrm>
                <a:off x="211614" y="2178189"/>
                <a:ext cx="807360" cy="485171"/>
              </a:xfrm>
              <a:custGeom>
                <a:avLst/>
                <a:gdLst>
                  <a:gd name="connsiteX0" fmla="*/ 44401 w 807360"/>
                  <a:gd name="connsiteY0" fmla="*/ 0 h 554206"/>
                  <a:gd name="connsiteX1" fmla="*/ 762959 w 807360"/>
                  <a:gd name="connsiteY1" fmla="*/ 0 h 554206"/>
                  <a:gd name="connsiteX2" fmla="*/ 807360 w 807360"/>
                  <a:gd name="connsiteY2" fmla="*/ 44401 h 554206"/>
                  <a:gd name="connsiteX3" fmla="*/ 807360 w 807360"/>
                  <a:gd name="connsiteY3" fmla="*/ 189414 h 554206"/>
                  <a:gd name="connsiteX4" fmla="*/ 807360 w 807360"/>
                  <a:gd name="connsiteY4" fmla="*/ 221999 h 554206"/>
                  <a:gd name="connsiteX5" fmla="*/ 807360 w 807360"/>
                  <a:gd name="connsiteY5" fmla="*/ 332207 h 554206"/>
                  <a:gd name="connsiteX6" fmla="*/ 807360 w 807360"/>
                  <a:gd name="connsiteY6" fmla="*/ 367012 h 554206"/>
                  <a:gd name="connsiteX7" fmla="*/ 807360 w 807360"/>
                  <a:gd name="connsiteY7" fmla="*/ 509805 h 554206"/>
                  <a:gd name="connsiteX8" fmla="*/ 762959 w 807360"/>
                  <a:gd name="connsiteY8" fmla="*/ 554206 h 554206"/>
                  <a:gd name="connsiteX9" fmla="*/ 44401 w 807360"/>
                  <a:gd name="connsiteY9" fmla="*/ 554206 h 554206"/>
                  <a:gd name="connsiteX10" fmla="*/ 0 w 807360"/>
                  <a:gd name="connsiteY10" fmla="*/ 509805 h 554206"/>
                  <a:gd name="connsiteX11" fmla="*/ 0 w 807360"/>
                  <a:gd name="connsiteY11" fmla="*/ 332207 h 554206"/>
                  <a:gd name="connsiteX12" fmla="*/ 0 w 807360"/>
                  <a:gd name="connsiteY12" fmla="*/ 332207 h 554206"/>
                  <a:gd name="connsiteX13" fmla="*/ 0 w 807360"/>
                  <a:gd name="connsiteY13" fmla="*/ 221999 h 554206"/>
                  <a:gd name="connsiteX14" fmla="*/ 0 w 807360"/>
                  <a:gd name="connsiteY14" fmla="*/ 189414 h 554206"/>
                  <a:gd name="connsiteX15" fmla="*/ 0 w 807360"/>
                  <a:gd name="connsiteY15" fmla="*/ 44401 h 554206"/>
                  <a:gd name="connsiteX16" fmla="*/ 44401 w 807360"/>
                  <a:gd name="connsiteY16" fmla="*/ 0 h 554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07360" h="554206">
                    <a:moveTo>
                      <a:pt x="44401" y="0"/>
                    </a:moveTo>
                    <a:lnTo>
                      <a:pt x="762959" y="0"/>
                    </a:lnTo>
                    <a:cubicBezTo>
                      <a:pt x="787481" y="0"/>
                      <a:pt x="807360" y="19879"/>
                      <a:pt x="807360" y="44401"/>
                    </a:cubicBezTo>
                    <a:lnTo>
                      <a:pt x="807360" y="189414"/>
                    </a:lnTo>
                    <a:lnTo>
                      <a:pt x="807360" y="221999"/>
                    </a:lnTo>
                    <a:lnTo>
                      <a:pt x="807360" y="332207"/>
                    </a:lnTo>
                    <a:lnTo>
                      <a:pt x="807360" y="367012"/>
                    </a:lnTo>
                    <a:lnTo>
                      <a:pt x="807360" y="509805"/>
                    </a:lnTo>
                    <a:cubicBezTo>
                      <a:pt x="807360" y="534327"/>
                      <a:pt x="787481" y="554206"/>
                      <a:pt x="762959" y="554206"/>
                    </a:cubicBezTo>
                    <a:lnTo>
                      <a:pt x="44401" y="554206"/>
                    </a:lnTo>
                    <a:cubicBezTo>
                      <a:pt x="19879" y="554206"/>
                      <a:pt x="0" y="534327"/>
                      <a:pt x="0" y="509805"/>
                    </a:cubicBezTo>
                    <a:lnTo>
                      <a:pt x="0" y="332207"/>
                    </a:lnTo>
                    <a:lnTo>
                      <a:pt x="0" y="332207"/>
                    </a:lnTo>
                    <a:lnTo>
                      <a:pt x="0" y="221999"/>
                    </a:lnTo>
                    <a:lnTo>
                      <a:pt x="0" y="189414"/>
                    </a:lnTo>
                    <a:lnTo>
                      <a:pt x="0" y="44401"/>
                    </a:lnTo>
                    <a:cubicBezTo>
                      <a:pt x="0" y="19879"/>
                      <a:pt x="19879" y="0"/>
                      <a:pt x="44401" y="0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696223D-C094-FFAD-CC22-5C1263ACDC2E}"/>
                  </a:ext>
                </a:extLst>
              </p:cNvPr>
              <p:cNvSpPr txBox="1"/>
              <p:nvPr/>
            </p:nvSpPr>
            <p:spPr>
              <a:xfrm>
                <a:off x="211243" y="2351527"/>
                <a:ext cx="390098" cy="1384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ko-KR" altLang="en-US" sz="900" b="1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이펙트</a:t>
                </a:r>
                <a:endParaRPr lang="en-US" altLang="ko-KR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6A1D040-271E-A42C-E183-05244E96A91A}"/>
              </a:ext>
            </a:extLst>
          </p:cNvPr>
          <p:cNvGrpSpPr/>
          <p:nvPr/>
        </p:nvGrpSpPr>
        <p:grpSpPr>
          <a:xfrm>
            <a:off x="465425" y="4696551"/>
            <a:ext cx="8749434" cy="485171"/>
            <a:chOff x="211614" y="1681660"/>
            <a:chExt cx="8749434" cy="485171"/>
          </a:xfrm>
        </p:grpSpPr>
        <p:sp>
          <p:nvSpPr>
            <p:cNvPr id="31" name="직사각형 310">
              <a:extLst>
                <a:ext uri="{FF2B5EF4-FFF2-40B4-BE49-F238E27FC236}">
                  <a16:creationId xmlns:a16="http://schemas.microsoft.com/office/drawing/2014/main" id="{A636E1F6-0D1D-2D09-4465-14DFAC59949F}"/>
                </a:ext>
              </a:extLst>
            </p:cNvPr>
            <p:cNvSpPr/>
            <p:nvPr/>
          </p:nvSpPr>
          <p:spPr>
            <a:xfrm>
              <a:off x="1042166" y="1682840"/>
              <a:ext cx="4319629" cy="216000"/>
            </a:xfrm>
            <a:prstGeom prst="homePlate">
              <a:avLst/>
            </a:prstGeom>
            <a:solidFill>
              <a:srgbClr val="FAFCBC"/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모션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1]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창 돌리기</a:t>
              </a:r>
              <a:endParaRPr lang="ko-KR" altLang="en-US" sz="9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32" name="직사각형 310">
              <a:extLst>
                <a:ext uri="{FF2B5EF4-FFF2-40B4-BE49-F238E27FC236}">
                  <a16:creationId xmlns:a16="http://schemas.microsoft.com/office/drawing/2014/main" id="{CC1683EA-769F-F023-9DF8-2257F1C50DD3}"/>
                </a:ext>
              </a:extLst>
            </p:cNvPr>
            <p:cNvSpPr/>
            <p:nvPr/>
          </p:nvSpPr>
          <p:spPr>
            <a:xfrm>
              <a:off x="5361795" y="1682840"/>
              <a:ext cx="2160000" cy="216000"/>
            </a:xfrm>
            <a:prstGeom prst="homePlate">
              <a:avLst/>
            </a:prstGeom>
            <a:solidFill>
              <a:srgbClr val="FAFCBC"/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모션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2]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창 내려 찍기</a:t>
              </a:r>
              <a:endParaRPr lang="ko-KR" altLang="en-US" sz="9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33" name="직사각형 310">
              <a:extLst>
                <a:ext uri="{FF2B5EF4-FFF2-40B4-BE49-F238E27FC236}">
                  <a16:creationId xmlns:a16="http://schemas.microsoft.com/office/drawing/2014/main" id="{5DAC5C65-1E92-4CBA-DA49-0CD9B0E3864D}"/>
                </a:ext>
              </a:extLst>
            </p:cNvPr>
            <p:cNvSpPr/>
            <p:nvPr/>
          </p:nvSpPr>
          <p:spPr>
            <a:xfrm>
              <a:off x="7521795" y="1718840"/>
              <a:ext cx="1439253" cy="144000"/>
            </a:xfrm>
            <a:prstGeom prst="rect">
              <a:avLst/>
            </a:prstGeom>
            <a:solidFill>
              <a:srgbClr val="FAFCBC"/>
            </a:solidFill>
            <a:ln w="12700">
              <a:solidFill>
                <a:srgbClr val="FAFCBC"/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Autofit/>
            </a:bodyPr>
            <a:lstStyle/>
            <a:p>
              <a:r>
                <a:rPr lang="ko-KR" altLang="en-US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전투 </a:t>
              </a:r>
              <a:r>
                <a:rPr lang="en-US" altLang="ko-KR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IDLE</a:t>
              </a:r>
              <a:r>
                <a:rPr lang="ko-KR" altLang="en-US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로 전환</a:t>
              </a:r>
            </a:p>
          </p:txBody>
        </p:sp>
        <p:sp>
          <p:nvSpPr>
            <p:cNvPr id="34" name="직사각형 310">
              <a:extLst>
                <a:ext uri="{FF2B5EF4-FFF2-40B4-BE49-F238E27FC236}">
                  <a16:creationId xmlns:a16="http://schemas.microsoft.com/office/drawing/2014/main" id="{171F9481-BA54-11D0-ABBB-BE4B9AA61C18}"/>
                </a:ext>
              </a:extLst>
            </p:cNvPr>
            <p:cNvSpPr/>
            <p:nvPr/>
          </p:nvSpPr>
          <p:spPr>
            <a:xfrm>
              <a:off x="1042166" y="1957902"/>
              <a:ext cx="2160752" cy="169791"/>
            </a:xfrm>
            <a:prstGeom prst="rect">
              <a:avLst/>
            </a:prstGeom>
            <a:solidFill>
              <a:srgbClr val="D8C5B2"/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스킬 시전 캔슬</a:t>
              </a:r>
              <a:endParaRPr lang="en-US" altLang="ko-KR" sz="8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35" name="직사각형 310">
              <a:extLst>
                <a:ext uri="{FF2B5EF4-FFF2-40B4-BE49-F238E27FC236}">
                  <a16:creationId xmlns:a16="http://schemas.microsoft.com/office/drawing/2014/main" id="{805EBD94-B0B6-E0CE-DEBA-FAB96847A3A2}"/>
                </a:ext>
              </a:extLst>
            </p:cNvPr>
            <p:cNvSpPr/>
            <p:nvPr/>
          </p:nvSpPr>
          <p:spPr>
            <a:xfrm>
              <a:off x="7521795" y="1958813"/>
              <a:ext cx="1439252" cy="167971"/>
            </a:xfrm>
            <a:prstGeom prst="rect">
              <a:avLst/>
            </a:prstGeom>
            <a:solidFill>
              <a:srgbClr val="D8C5B2"/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후 딜레이 캔슬</a:t>
              </a: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1A073F6B-8B89-1A70-1F89-4F11126EA8BE}"/>
                </a:ext>
              </a:extLst>
            </p:cNvPr>
            <p:cNvGrpSpPr/>
            <p:nvPr/>
          </p:nvGrpSpPr>
          <p:grpSpPr>
            <a:xfrm>
              <a:off x="211614" y="1681660"/>
              <a:ext cx="807360" cy="485171"/>
              <a:chOff x="211614" y="1681660"/>
              <a:chExt cx="807360" cy="485171"/>
            </a:xfrm>
          </p:grpSpPr>
          <p:sp>
            <p:nvSpPr>
              <p:cNvPr id="37" name="자유형: 도형 36">
                <a:extLst>
                  <a:ext uri="{FF2B5EF4-FFF2-40B4-BE49-F238E27FC236}">
                    <a16:creationId xmlns:a16="http://schemas.microsoft.com/office/drawing/2014/main" id="{32D9721D-364F-D745-C774-508DAC5DC881}"/>
                  </a:ext>
                </a:extLst>
              </p:cNvPr>
              <p:cNvSpPr/>
              <p:nvPr/>
            </p:nvSpPr>
            <p:spPr>
              <a:xfrm>
                <a:off x="211614" y="1681660"/>
                <a:ext cx="807360" cy="485171"/>
              </a:xfrm>
              <a:custGeom>
                <a:avLst/>
                <a:gdLst>
                  <a:gd name="connsiteX0" fmla="*/ 44401 w 807360"/>
                  <a:gd name="connsiteY0" fmla="*/ 0 h 554206"/>
                  <a:gd name="connsiteX1" fmla="*/ 762959 w 807360"/>
                  <a:gd name="connsiteY1" fmla="*/ 0 h 554206"/>
                  <a:gd name="connsiteX2" fmla="*/ 807360 w 807360"/>
                  <a:gd name="connsiteY2" fmla="*/ 44401 h 554206"/>
                  <a:gd name="connsiteX3" fmla="*/ 807360 w 807360"/>
                  <a:gd name="connsiteY3" fmla="*/ 189414 h 554206"/>
                  <a:gd name="connsiteX4" fmla="*/ 807360 w 807360"/>
                  <a:gd name="connsiteY4" fmla="*/ 221999 h 554206"/>
                  <a:gd name="connsiteX5" fmla="*/ 807360 w 807360"/>
                  <a:gd name="connsiteY5" fmla="*/ 332207 h 554206"/>
                  <a:gd name="connsiteX6" fmla="*/ 807360 w 807360"/>
                  <a:gd name="connsiteY6" fmla="*/ 367012 h 554206"/>
                  <a:gd name="connsiteX7" fmla="*/ 807360 w 807360"/>
                  <a:gd name="connsiteY7" fmla="*/ 509805 h 554206"/>
                  <a:gd name="connsiteX8" fmla="*/ 762959 w 807360"/>
                  <a:gd name="connsiteY8" fmla="*/ 554206 h 554206"/>
                  <a:gd name="connsiteX9" fmla="*/ 44401 w 807360"/>
                  <a:gd name="connsiteY9" fmla="*/ 554206 h 554206"/>
                  <a:gd name="connsiteX10" fmla="*/ 0 w 807360"/>
                  <a:gd name="connsiteY10" fmla="*/ 509805 h 554206"/>
                  <a:gd name="connsiteX11" fmla="*/ 0 w 807360"/>
                  <a:gd name="connsiteY11" fmla="*/ 332207 h 554206"/>
                  <a:gd name="connsiteX12" fmla="*/ 0 w 807360"/>
                  <a:gd name="connsiteY12" fmla="*/ 332207 h 554206"/>
                  <a:gd name="connsiteX13" fmla="*/ 0 w 807360"/>
                  <a:gd name="connsiteY13" fmla="*/ 221999 h 554206"/>
                  <a:gd name="connsiteX14" fmla="*/ 0 w 807360"/>
                  <a:gd name="connsiteY14" fmla="*/ 189414 h 554206"/>
                  <a:gd name="connsiteX15" fmla="*/ 0 w 807360"/>
                  <a:gd name="connsiteY15" fmla="*/ 44401 h 554206"/>
                  <a:gd name="connsiteX16" fmla="*/ 44401 w 807360"/>
                  <a:gd name="connsiteY16" fmla="*/ 0 h 554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07360" h="554206">
                    <a:moveTo>
                      <a:pt x="44401" y="0"/>
                    </a:moveTo>
                    <a:lnTo>
                      <a:pt x="762959" y="0"/>
                    </a:lnTo>
                    <a:cubicBezTo>
                      <a:pt x="787481" y="0"/>
                      <a:pt x="807360" y="19879"/>
                      <a:pt x="807360" y="44401"/>
                    </a:cubicBezTo>
                    <a:lnTo>
                      <a:pt x="807360" y="189414"/>
                    </a:lnTo>
                    <a:lnTo>
                      <a:pt x="807360" y="221999"/>
                    </a:lnTo>
                    <a:lnTo>
                      <a:pt x="807360" y="332207"/>
                    </a:lnTo>
                    <a:lnTo>
                      <a:pt x="807360" y="367012"/>
                    </a:lnTo>
                    <a:lnTo>
                      <a:pt x="807360" y="509805"/>
                    </a:lnTo>
                    <a:cubicBezTo>
                      <a:pt x="807360" y="534327"/>
                      <a:pt x="787481" y="554206"/>
                      <a:pt x="762959" y="554206"/>
                    </a:cubicBezTo>
                    <a:lnTo>
                      <a:pt x="44401" y="554206"/>
                    </a:lnTo>
                    <a:cubicBezTo>
                      <a:pt x="19879" y="554206"/>
                      <a:pt x="0" y="534327"/>
                      <a:pt x="0" y="509805"/>
                    </a:cubicBezTo>
                    <a:lnTo>
                      <a:pt x="0" y="332207"/>
                    </a:lnTo>
                    <a:lnTo>
                      <a:pt x="0" y="332207"/>
                    </a:lnTo>
                    <a:lnTo>
                      <a:pt x="0" y="221999"/>
                    </a:lnTo>
                    <a:lnTo>
                      <a:pt x="0" y="189414"/>
                    </a:lnTo>
                    <a:lnTo>
                      <a:pt x="0" y="44401"/>
                    </a:lnTo>
                    <a:cubicBezTo>
                      <a:pt x="0" y="19879"/>
                      <a:pt x="19879" y="0"/>
                      <a:pt x="44401" y="0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B1C30DB7-F02C-38E2-408B-166AAF305185}"/>
                  </a:ext>
                </a:extLst>
              </p:cNvPr>
              <p:cNvSpPr txBox="1"/>
              <p:nvPr/>
            </p:nvSpPr>
            <p:spPr>
              <a:xfrm>
                <a:off x="211614" y="1721591"/>
                <a:ext cx="284300" cy="1384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ko-KR" altLang="en-US" sz="900" b="1" dirty="0">
                    <a:solidFill>
                      <a:srgbClr val="F9FBAF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모션</a:t>
                </a:r>
                <a:endParaRPr lang="en-US" altLang="ko-KR" sz="900" b="1" dirty="0">
                  <a:solidFill>
                    <a:srgbClr val="F9FBAF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A0D8DE2F-5C7F-EAE5-0C0F-DBF61B07B3ED}"/>
                  </a:ext>
                </a:extLst>
              </p:cNvPr>
              <p:cNvSpPr txBox="1"/>
              <p:nvPr/>
            </p:nvSpPr>
            <p:spPr>
              <a:xfrm>
                <a:off x="211614" y="1981411"/>
                <a:ext cx="685050" cy="107722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en-US" altLang="ko-KR" sz="700" dirty="0">
                    <a:solidFill>
                      <a:srgbClr val="D8C5B2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(</a:t>
                </a:r>
                <a:r>
                  <a:rPr lang="ko-KR" altLang="en-US" sz="700" dirty="0">
                    <a:solidFill>
                      <a:srgbClr val="D8C5B2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캔슬 가능 지점</a:t>
                </a:r>
                <a:r>
                  <a:rPr lang="en-US" altLang="ko-KR" sz="700" dirty="0">
                    <a:solidFill>
                      <a:srgbClr val="D8C5B2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)</a:t>
                </a: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E728682-8A59-D8F1-6659-C8EDA1D31237}"/>
              </a:ext>
            </a:extLst>
          </p:cNvPr>
          <p:cNvGrpSpPr/>
          <p:nvPr/>
        </p:nvGrpSpPr>
        <p:grpSpPr>
          <a:xfrm>
            <a:off x="465425" y="5692844"/>
            <a:ext cx="6727490" cy="242905"/>
            <a:chOff x="211614" y="2677953"/>
            <a:chExt cx="6727490" cy="242905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31F82515-D3F9-8811-858B-496CF4C8BB7C}"/>
                </a:ext>
              </a:extLst>
            </p:cNvPr>
            <p:cNvGrpSpPr/>
            <p:nvPr/>
          </p:nvGrpSpPr>
          <p:grpSpPr>
            <a:xfrm>
              <a:off x="211614" y="2682797"/>
              <a:ext cx="807360" cy="233216"/>
              <a:chOff x="211614" y="2682797"/>
              <a:chExt cx="807360" cy="233216"/>
            </a:xfrm>
          </p:grpSpPr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id="{109979A6-638E-D27B-A88A-54BC825F6F04}"/>
                  </a:ext>
                </a:extLst>
              </p:cNvPr>
              <p:cNvSpPr/>
              <p:nvPr/>
            </p:nvSpPr>
            <p:spPr>
              <a:xfrm>
                <a:off x="211614" y="2682797"/>
                <a:ext cx="807360" cy="233216"/>
              </a:xfrm>
              <a:prstGeom prst="roundRect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AFEE0C6-6096-9135-339B-901F06780C85}"/>
                  </a:ext>
                </a:extLst>
              </p:cNvPr>
              <p:cNvSpPr txBox="1"/>
              <p:nvPr/>
            </p:nvSpPr>
            <p:spPr>
              <a:xfrm>
                <a:off x="211614" y="2730156"/>
                <a:ext cx="527956" cy="1384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ko-KR" altLang="en-US" sz="900" b="1" dirty="0">
                    <a:solidFill>
                      <a:srgbClr val="FF9999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타격 지점</a:t>
                </a:r>
                <a:endParaRPr lang="en-US" altLang="ko-KR" sz="900" b="1" dirty="0">
                  <a:solidFill>
                    <a:srgbClr val="FF9999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</p:grpSp>
        <p:sp>
          <p:nvSpPr>
            <p:cNvPr id="28" name="폭발: 8pt 27">
              <a:extLst>
                <a:ext uri="{FF2B5EF4-FFF2-40B4-BE49-F238E27FC236}">
                  <a16:creationId xmlns:a16="http://schemas.microsoft.com/office/drawing/2014/main" id="{0C65693E-ED7E-8B84-9BA4-0D8597639524}"/>
                </a:ext>
              </a:extLst>
            </p:cNvPr>
            <p:cNvSpPr/>
            <p:nvPr/>
          </p:nvSpPr>
          <p:spPr>
            <a:xfrm>
              <a:off x="6664650" y="2677953"/>
              <a:ext cx="274454" cy="242905"/>
            </a:xfrm>
            <a:prstGeom prst="irregularSeal1">
              <a:avLst/>
            </a:prstGeom>
            <a:solidFill>
              <a:srgbClr val="FF9999"/>
            </a:solidFill>
            <a:ln w="635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" rIns="0" bIns="0" rtlCol="0" anchor="ctr">
              <a:noAutofit/>
            </a:bodyPr>
            <a:lstStyle/>
            <a:p>
              <a:pPr algn="ctr"/>
              <a:r>
                <a:rPr lang="en-US" altLang="ko-KR" sz="900" b="1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1</a:t>
              </a:r>
              <a:endParaRPr lang="ko-KR" altLang="en-US" sz="4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B7F0A9B-2D11-B729-7FE4-4E5600D18B99}"/>
              </a:ext>
            </a:extLst>
          </p:cNvPr>
          <p:cNvGrpSpPr/>
          <p:nvPr/>
        </p:nvGrpSpPr>
        <p:grpSpPr>
          <a:xfrm>
            <a:off x="1295977" y="4355754"/>
            <a:ext cx="10799629" cy="288000"/>
            <a:chOff x="1042166" y="1340863"/>
            <a:chExt cx="10799629" cy="288000"/>
          </a:xfrm>
        </p:grpSpPr>
        <p:sp>
          <p:nvSpPr>
            <p:cNvPr id="20" name="직사각형 310">
              <a:extLst>
                <a:ext uri="{FF2B5EF4-FFF2-40B4-BE49-F238E27FC236}">
                  <a16:creationId xmlns:a16="http://schemas.microsoft.com/office/drawing/2014/main" id="{60A63869-8C94-6BAE-6074-53F7E5993BB7}"/>
                </a:ext>
              </a:extLst>
            </p:cNvPr>
            <p:cNvSpPr/>
            <p:nvPr/>
          </p:nvSpPr>
          <p:spPr>
            <a:xfrm>
              <a:off x="1042166" y="1340863"/>
              <a:ext cx="4319629" cy="28800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25000">
                  <a:schemeClr val="tx1">
                    <a:lumMod val="90000"/>
                    <a:lumOff val="10000"/>
                  </a:schemeClr>
                </a:gs>
                <a:gs pos="100000">
                  <a:srgbClr val="A1A1A1">
                    <a:lumMod val="0"/>
                    <a:lumOff val="100000"/>
                  </a:srgbClr>
                </a:gs>
                <a:gs pos="85000">
                  <a:srgbClr val="373737">
                    <a:lumMod val="30000"/>
                    <a:lumOff val="70000"/>
                  </a:srgbClr>
                </a:gs>
                <a:gs pos="7000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공격 준비 </a:t>
              </a:r>
              <a:r>
                <a:rPr lang="en-US" altLang="ko-KR" sz="800" dirty="0">
                  <a:solidFill>
                    <a:schemeClr val="bg1">
                      <a:lumMod val="8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(1.0s)</a:t>
              </a:r>
              <a:endParaRPr lang="ko-KR" altLang="en-US" sz="9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1" name="직사각형 310">
              <a:extLst>
                <a:ext uri="{FF2B5EF4-FFF2-40B4-BE49-F238E27FC236}">
                  <a16:creationId xmlns:a16="http://schemas.microsoft.com/office/drawing/2014/main" id="{2D803FD2-4C22-1A7C-E5E8-66FB97155DB2}"/>
                </a:ext>
              </a:extLst>
            </p:cNvPr>
            <p:cNvSpPr/>
            <p:nvPr/>
          </p:nvSpPr>
          <p:spPr>
            <a:xfrm>
              <a:off x="5361795" y="1340863"/>
              <a:ext cx="2160000" cy="28800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25000">
                  <a:schemeClr val="tx1">
                    <a:lumMod val="90000"/>
                    <a:lumOff val="10000"/>
                  </a:schemeClr>
                </a:gs>
                <a:gs pos="100000">
                  <a:srgbClr val="A1A1A1">
                    <a:lumMod val="0"/>
                    <a:lumOff val="100000"/>
                  </a:srgbClr>
                </a:gs>
                <a:gs pos="85000">
                  <a:srgbClr val="373737">
                    <a:lumMod val="30000"/>
                    <a:lumOff val="70000"/>
                  </a:srgbClr>
                </a:gs>
                <a:gs pos="7000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공격 </a:t>
              </a:r>
              <a:r>
                <a:rPr lang="en-US" altLang="ko-KR" sz="800" dirty="0">
                  <a:solidFill>
                    <a:schemeClr val="bg1">
                      <a:lumMod val="8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(0.5s)</a:t>
              </a:r>
              <a:endParaRPr lang="ko-KR" altLang="en-US" sz="9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2" name="직사각형 310">
              <a:extLst>
                <a:ext uri="{FF2B5EF4-FFF2-40B4-BE49-F238E27FC236}">
                  <a16:creationId xmlns:a16="http://schemas.microsoft.com/office/drawing/2014/main" id="{0DE3A038-7BE8-46E9-495F-988CFA7718F5}"/>
                </a:ext>
              </a:extLst>
            </p:cNvPr>
            <p:cNvSpPr/>
            <p:nvPr/>
          </p:nvSpPr>
          <p:spPr>
            <a:xfrm>
              <a:off x="7521795" y="1340863"/>
              <a:ext cx="4320000" cy="28800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25000">
                  <a:schemeClr val="tx1">
                    <a:lumMod val="90000"/>
                    <a:lumOff val="10000"/>
                  </a:schemeClr>
                </a:gs>
                <a:gs pos="100000">
                  <a:srgbClr val="A1A1A1">
                    <a:lumMod val="0"/>
                    <a:lumOff val="100000"/>
                  </a:srgbClr>
                </a:gs>
                <a:gs pos="85000">
                  <a:srgbClr val="373737">
                    <a:lumMod val="30000"/>
                    <a:lumOff val="70000"/>
                  </a:srgbClr>
                </a:gs>
                <a:gs pos="7000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마무리 </a:t>
              </a:r>
              <a:r>
                <a:rPr lang="en-US" altLang="ko-KR" sz="800" dirty="0">
                  <a:solidFill>
                    <a:schemeClr val="bg1">
                      <a:lumMod val="8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(1.0s)</a:t>
              </a:r>
              <a:endParaRPr lang="ko-KR" altLang="en-US" sz="9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E228D0B-A185-66FE-1220-3E25ED8C8362}"/>
              </a:ext>
            </a:extLst>
          </p:cNvPr>
          <p:cNvSpPr/>
          <p:nvPr/>
        </p:nvSpPr>
        <p:spPr>
          <a:xfrm>
            <a:off x="1295978" y="4319756"/>
            <a:ext cx="10362622" cy="2124746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E5107C-EBBD-EFF2-FD8D-13D3DC4FED85}"/>
              </a:ext>
            </a:extLst>
          </p:cNvPr>
          <p:cNvSpPr txBox="1"/>
          <p:nvPr/>
        </p:nvSpPr>
        <p:spPr>
          <a:xfrm>
            <a:off x="442913" y="743964"/>
            <a:ext cx="724557" cy="1734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번의 콤보 공격</a:t>
            </a:r>
            <a:endParaRPr lang="en-US" altLang="ko-KR" sz="9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5919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2C68E8-A861-D3B5-870B-AEC82BF13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직사각형 310">
            <a:extLst>
              <a:ext uri="{FF2B5EF4-FFF2-40B4-BE49-F238E27FC236}">
                <a16:creationId xmlns:a16="http://schemas.microsoft.com/office/drawing/2014/main" id="{6A0A8742-1B9A-058E-3C87-34535337503B}"/>
              </a:ext>
            </a:extLst>
          </p:cNvPr>
          <p:cNvSpPr/>
          <p:nvPr/>
        </p:nvSpPr>
        <p:spPr>
          <a:xfrm>
            <a:off x="442912" y="767683"/>
            <a:ext cx="11306171" cy="288000"/>
          </a:xfrm>
          <a:prstGeom prst="homePlate">
            <a:avLst/>
          </a:prstGeom>
          <a:gradFill flip="none" rotWithShape="1">
            <a:gsLst>
              <a:gs pos="0">
                <a:schemeClr val="tx1"/>
              </a:gs>
              <a:gs pos="25000">
                <a:schemeClr val="tx1">
                  <a:lumMod val="90000"/>
                  <a:lumOff val="10000"/>
                </a:schemeClr>
              </a:gs>
              <a:gs pos="100000">
                <a:srgbClr val="A1A1A1">
                  <a:lumMod val="0"/>
                  <a:lumOff val="100000"/>
                </a:srgbClr>
              </a:gs>
              <a:gs pos="85000">
                <a:srgbClr val="373737">
                  <a:lumMod val="30000"/>
                  <a:lumOff val="70000"/>
                </a:srgbClr>
              </a:gs>
              <a:gs pos="7000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80000"/>
                  <a:lumOff val="2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준비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53B0C0B9-FD89-DF3C-F2C1-DDBB171E9C19}"/>
              </a:ext>
            </a:extLst>
          </p:cNvPr>
          <p:cNvSpPr/>
          <p:nvPr/>
        </p:nvSpPr>
        <p:spPr>
          <a:xfrm>
            <a:off x="442912" y="751367"/>
            <a:ext cx="11306175" cy="18073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E3025F-DB45-50B2-25CE-DABFF781311F}"/>
              </a:ext>
            </a:extLst>
          </p:cNvPr>
          <p:cNvSpPr txBox="1"/>
          <p:nvPr/>
        </p:nvSpPr>
        <p:spPr>
          <a:xfrm>
            <a:off x="1743517" y="98563"/>
            <a:ext cx="613483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(2)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회피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E2D85D4-57CA-D753-ABEE-88A5D2355FB2}"/>
              </a:ext>
            </a:extLst>
          </p:cNvPr>
          <p:cNvGrpSpPr/>
          <p:nvPr/>
        </p:nvGrpSpPr>
        <p:grpSpPr>
          <a:xfrm>
            <a:off x="442913" y="3883499"/>
            <a:ext cx="5165033" cy="153760"/>
            <a:chOff x="189102" y="638649"/>
            <a:chExt cx="5165033" cy="153760"/>
          </a:xfrm>
        </p:grpSpPr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035AC7F8-FA72-2921-E483-8E1F81E6B412}"/>
                </a:ext>
              </a:extLst>
            </p:cNvPr>
            <p:cNvSpPr txBox="1"/>
            <p:nvPr/>
          </p:nvSpPr>
          <p:spPr>
            <a:xfrm>
              <a:off x="4387525" y="669171"/>
              <a:ext cx="966610" cy="12323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* </a:t>
              </a:r>
              <a:r>
                <a:rPr lang="ko-KR" altLang="en-US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초당 </a:t>
              </a:r>
              <a:r>
                <a:rPr lang="en-US" altLang="ko-KR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30</a:t>
              </a:r>
              <a:r>
                <a:rPr lang="ko-KR" altLang="en-US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프레임 기준   </a:t>
              </a:r>
              <a:endParaRPr lang="en-US" altLang="ko-KR" sz="801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D02D945A-6930-98A3-DE82-3C8828FDE6CD}"/>
                </a:ext>
              </a:extLst>
            </p:cNvPr>
            <p:cNvSpPr txBox="1"/>
            <p:nvPr/>
          </p:nvSpPr>
          <p:spPr>
            <a:xfrm>
              <a:off x="189102" y="638649"/>
              <a:ext cx="2064668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[</a:t>
              </a:r>
              <a:r>
                <a:rPr lang="ko-KR" altLang="en-US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총 연출 예상 시간</a:t>
              </a:r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]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약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1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(30 frame) 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AB584730-8C7A-5B69-06FB-6499E562DCD3}"/>
                </a:ext>
              </a:extLst>
            </p:cNvPr>
            <p:cNvSpPr txBox="1"/>
            <p:nvPr/>
          </p:nvSpPr>
          <p:spPr>
            <a:xfrm>
              <a:off x="2576080" y="638649"/>
              <a:ext cx="1638269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[</a:t>
              </a:r>
              <a:r>
                <a:rPr lang="ko-KR" altLang="en-US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모션 시간</a:t>
              </a:r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]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약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1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(35 frame) 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61B2BB38-E964-8936-F222-8DC95C8458AB}"/>
                </a:ext>
              </a:extLst>
            </p:cNvPr>
            <p:cNvSpPr txBox="1"/>
            <p:nvPr/>
          </p:nvSpPr>
          <p:spPr>
            <a:xfrm>
              <a:off x="2442977" y="638649"/>
              <a:ext cx="49694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/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B85420D7-1742-0476-16CF-3F310EC11650}"/>
              </a:ext>
            </a:extLst>
          </p:cNvPr>
          <p:cNvGrpSpPr/>
          <p:nvPr/>
        </p:nvGrpSpPr>
        <p:grpSpPr>
          <a:xfrm>
            <a:off x="445523" y="4102317"/>
            <a:ext cx="11303565" cy="2495333"/>
            <a:chOff x="191712" y="933667"/>
            <a:chExt cx="11303565" cy="2495333"/>
          </a:xfrm>
        </p:grpSpPr>
        <p:sp>
          <p:nvSpPr>
            <p:cNvPr id="143" name="직사각형 260">
              <a:extLst>
                <a:ext uri="{FF2B5EF4-FFF2-40B4-BE49-F238E27FC236}">
                  <a16:creationId xmlns:a16="http://schemas.microsoft.com/office/drawing/2014/main" id="{BFD8EE90-646C-7E23-C42C-6037051DA5B6}"/>
                </a:ext>
              </a:extLst>
            </p:cNvPr>
            <p:cNvSpPr/>
            <p:nvPr/>
          </p:nvSpPr>
          <p:spPr>
            <a:xfrm>
              <a:off x="191712" y="933667"/>
              <a:ext cx="11303565" cy="2495333"/>
            </a:xfrm>
            <a:prstGeom prst="rect">
              <a:avLst/>
            </a:prstGeom>
            <a:solidFill>
              <a:schemeClr val="tx1"/>
            </a:solidFill>
            <a:ln w="635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4" name="직사각형 260">
              <a:extLst>
                <a:ext uri="{FF2B5EF4-FFF2-40B4-BE49-F238E27FC236}">
                  <a16:creationId xmlns:a16="http://schemas.microsoft.com/office/drawing/2014/main" id="{2EEC9037-219A-000D-1B79-70E73271F7E5}"/>
                </a:ext>
              </a:extLst>
            </p:cNvPr>
            <p:cNvSpPr/>
            <p:nvPr/>
          </p:nvSpPr>
          <p:spPr>
            <a:xfrm>
              <a:off x="1038876" y="2519986"/>
              <a:ext cx="10362623" cy="251955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5" name="직사각형 260">
              <a:extLst>
                <a:ext uri="{FF2B5EF4-FFF2-40B4-BE49-F238E27FC236}">
                  <a16:creationId xmlns:a16="http://schemas.microsoft.com/office/drawing/2014/main" id="{BEDAB70F-2FA4-3802-7F1C-AAE05A160E07}"/>
                </a:ext>
              </a:extLst>
            </p:cNvPr>
            <p:cNvSpPr/>
            <p:nvPr/>
          </p:nvSpPr>
          <p:spPr>
            <a:xfrm>
              <a:off x="1038876" y="2771941"/>
              <a:ext cx="10362623" cy="251955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6" name="직사각형 260">
              <a:extLst>
                <a:ext uri="{FF2B5EF4-FFF2-40B4-BE49-F238E27FC236}">
                  <a16:creationId xmlns:a16="http://schemas.microsoft.com/office/drawing/2014/main" id="{869D77A5-9CEA-AA34-189C-CB26FE26BC05}"/>
                </a:ext>
              </a:extLst>
            </p:cNvPr>
            <p:cNvSpPr/>
            <p:nvPr/>
          </p:nvSpPr>
          <p:spPr>
            <a:xfrm>
              <a:off x="1038876" y="1511103"/>
              <a:ext cx="10362623" cy="504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7" name="직사각형 260">
              <a:extLst>
                <a:ext uri="{FF2B5EF4-FFF2-40B4-BE49-F238E27FC236}">
                  <a16:creationId xmlns:a16="http://schemas.microsoft.com/office/drawing/2014/main" id="{60CE6C82-F1CF-D542-ADD2-2E02206C0AEC}"/>
                </a:ext>
              </a:extLst>
            </p:cNvPr>
            <p:cNvSpPr/>
            <p:nvPr/>
          </p:nvSpPr>
          <p:spPr>
            <a:xfrm>
              <a:off x="1038876" y="2015015"/>
              <a:ext cx="10362623" cy="504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7" name="직사각형 260">
            <a:extLst>
              <a:ext uri="{FF2B5EF4-FFF2-40B4-BE49-F238E27FC236}">
                <a16:creationId xmlns:a16="http://schemas.microsoft.com/office/drawing/2014/main" id="{547C3459-1AD3-D589-44D8-CFD20B1FD8CC}"/>
              </a:ext>
            </a:extLst>
          </p:cNvPr>
          <p:cNvSpPr/>
          <p:nvPr/>
        </p:nvSpPr>
        <p:spPr>
          <a:xfrm>
            <a:off x="1292687" y="4319754"/>
            <a:ext cx="10362623" cy="360000"/>
          </a:xfrm>
          <a:prstGeom prst="rect">
            <a:avLst/>
          </a:prstGeom>
          <a:solidFill>
            <a:srgbClr val="404040"/>
          </a:solidFill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108000" tIns="0" rIns="0" bIns="0" rtlCol="0" anchor="ctr" anchorCtr="0">
            <a:normAutofit/>
          </a:bodyPr>
          <a:lstStyle/>
          <a:p>
            <a:endParaRPr lang="ko-KR" altLang="en-US" sz="9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56424462-1947-8701-54D7-19E7808455E4}"/>
              </a:ext>
            </a:extLst>
          </p:cNvPr>
          <p:cNvGrpSpPr/>
          <p:nvPr/>
        </p:nvGrpSpPr>
        <p:grpSpPr>
          <a:xfrm>
            <a:off x="1295976" y="4319756"/>
            <a:ext cx="10359334" cy="1872790"/>
            <a:chOff x="1295976" y="4319756"/>
            <a:chExt cx="10343426" cy="2124746"/>
          </a:xfrm>
        </p:grpSpPr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7E899B76-A706-4232-7CCA-1D4CF4CBCC30}"/>
                </a:ext>
              </a:extLst>
            </p:cNvPr>
            <p:cNvCxnSpPr>
              <a:cxnSpLocks/>
            </p:cNvCxnSpPr>
            <p:nvPr/>
          </p:nvCxnSpPr>
          <p:spPr>
            <a:xfrm>
              <a:off x="11639402" y="4319756"/>
              <a:ext cx="0" cy="2124746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4EED9076-283D-B097-F031-0C0A2BA9A328}"/>
                </a:ext>
              </a:extLst>
            </p:cNvPr>
            <p:cNvCxnSpPr>
              <a:cxnSpLocks/>
            </p:cNvCxnSpPr>
            <p:nvPr/>
          </p:nvCxnSpPr>
          <p:spPr>
            <a:xfrm>
              <a:off x="4744384" y="4319756"/>
              <a:ext cx="0" cy="2124746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470AEAFA-96DC-0A82-106D-5D058FCBD779}"/>
                </a:ext>
              </a:extLst>
            </p:cNvPr>
            <p:cNvCxnSpPr>
              <a:cxnSpLocks/>
            </p:cNvCxnSpPr>
            <p:nvPr/>
          </p:nvCxnSpPr>
          <p:spPr>
            <a:xfrm>
              <a:off x="8191892" y="4319756"/>
              <a:ext cx="0" cy="2124746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0229EEDC-C363-B3AF-DA8F-4FE68677A963}"/>
                </a:ext>
              </a:extLst>
            </p:cNvPr>
            <p:cNvGrpSpPr/>
            <p:nvPr/>
          </p:nvGrpSpPr>
          <p:grpSpPr>
            <a:xfrm>
              <a:off x="1641626" y="4319756"/>
              <a:ext cx="2758008" cy="2124746"/>
              <a:chOff x="1200793" y="1061414"/>
              <a:chExt cx="576000" cy="2091600"/>
            </a:xfrm>
          </p:grpSpPr>
          <p:cxnSp>
            <p:nvCxnSpPr>
              <p:cNvPr id="129" name="직선 연결선 128">
                <a:extLst>
                  <a:ext uri="{FF2B5EF4-FFF2-40B4-BE49-F238E27FC236}">
                    <a16:creationId xmlns:a16="http://schemas.microsoft.com/office/drawing/2014/main" id="{0B31AFD0-AD4C-9753-35B8-27CC817F16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00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직선 연결선 129">
                <a:extLst>
                  <a:ext uri="{FF2B5EF4-FFF2-40B4-BE49-F238E27FC236}">
                    <a16:creationId xmlns:a16="http://schemas.microsoft.com/office/drawing/2014/main" id="{6A4C4C92-7E90-ED5D-DA46-F29FFC4D62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72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직선 연결선 130">
                <a:extLst>
                  <a:ext uri="{FF2B5EF4-FFF2-40B4-BE49-F238E27FC236}">
                    <a16:creationId xmlns:a16="http://schemas.microsoft.com/office/drawing/2014/main" id="{F5119904-DAFC-EDDF-4A38-A45962614F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44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직선 연결선 131">
                <a:extLst>
                  <a:ext uri="{FF2B5EF4-FFF2-40B4-BE49-F238E27FC236}">
                    <a16:creationId xmlns:a16="http://schemas.microsoft.com/office/drawing/2014/main" id="{D3E2E234-B3C6-8518-869C-18A5B3EAA6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6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직선 연결선 132">
                <a:extLst>
                  <a:ext uri="{FF2B5EF4-FFF2-40B4-BE49-F238E27FC236}">
                    <a16:creationId xmlns:a16="http://schemas.microsoft.com/office/drawing/2014/main" id="{0C04D43E-D2D1-B132-A262-3A0FE928B1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88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직선 연결선 133">
                <a:extLst>
                  <a:ext uri="{FF2B5EF4-FFF2-40B4-BE49-F238E27FC236}">
                    <a16:creationId xmlns:a16="http://schemas.microsoft.com/office/drawing/2014/main" id="{809CA4CE-F157-94C8-96CE-92D0572DE7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0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직선 연결선 134">
                <a:extLst>
                  <a:ext uri="{FF2B5EF4-FFF2-40B4-BE49-F238E27FC236}">
                    <a16:creationId xmlns:a16="http://schemas.microsoft.com/office/drawing/2014/main" id="{C3CBA819-F7B8-CCF8-66D0-4D619415E9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2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직선 연결선 135">
                <a:extLst>
                  <a:ext uri="{FF2B5EF4-FFF2-40B4-BE49-F238E27FC236}">
                    <a16:creationId xmlns:a16="http://schemas.microsoft.com/office/drawing/2014/main" id="{8A2675D3-B3B0-5769-456D-2FE77848AB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04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직선 연결선 136">
                <a:extLst>
                  <a:ext uri="{FF2B5EF4-FFF2-40B4-BE49-F238E27FC236}">
                    <a16:creationId xmlns:a16="http://schemas.microsoft.com/office/drawing/2014/main" id="{3805DE2B-522E-EA35-37BA-4F21A6FC59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6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473BBE24-CDCA-DEE8-B810-A6472C001F11}"/>
                </a:ext>
              </a:extLst>
            </p:cNvPr>
            <p:cNvGrpSpPr/>
            <p:nvPr/>
          </p:nvGrpSpPr>
          <p:grpSpPr>
            <a:xfrm>
              <a:off x="5089137" y="4319756"/>
              <a:ext cx="2758008" cy="2124746"/>
              <a:chOff x="1914025" y="1061414"/>
              <a:chExt cx="576000" cy="2091600"/>
            </a:xfrm>
          </p:grpSpPr>
          <p:cxnSp>
            <p:nvCxnSpPr>
              <p:cNvPr id="120" name="직선 연결선 119">
                <a:extLst>
                  <a:ext uri="{FF2B5EF4-FFF2-40B4-BE49-F238E27FC236}">
                    <a16:creationId xmlns:a16="http://schemas.microsoft.com/office/drawing/2014/main" id="{6628871F-CC8B-80F2-C1F2-20EA7EDC69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직선 연결선 120">
                <a:extLst>
                  <a:ext uri="{FF2B5EF4-FFF2-40B4-BE49-F238E27FC236}">
                    <a16:creationId xmlns:a16="http://schemas.microsoft.com/office/drawing/2014/main" id="{7F97ABB9-16CF-8582-F149-9EC41D625F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직선 연결선 121">
                <a:extLst>
                  <a:ext uri="{FF2B5EF4-FFF2-40B4-BE49-F238E27FC236}">
                    <a16:creationId xmlns:a16="http://schemas.microsoft.com/office/drawing/2014/main" id="{19F99E5E-6E76-2847-D225-3DE36E2F39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직선 연결선 122">
                <a:extLst>
                  <a:ext uri="{FF2B5EF4-FFF2-40B4-BE49-F238E27FC236}">
                    <a16:creationId xmlns:a16="http://schemas.microsoft.com/office/drawing/2014/main" id="{598B422E-E2A7-542C-1268-A64A62DF28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직선 연결선 123">
                <a:extLst>
                  <a:ext uri="{FF2B5EF4-FFF2-40B4-BE49-F238E27FC236}">
                    <a16:creationId xmlns:a16="http://schemas.microsoft.com/office/drawing/2014/main" id="{CE094B01-7567-5E7B-A94B-D93A80DE54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2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직선 연결선 124">
                <a:extLst>
                  <a:ext uri="{FF2B5EF4-FFF2-40B4-BE49-F238E27FC236}">
                    <a16:creationId xmlns:a16="http://schemas.microsoft.com/office/drawing/2014/main" id="{68478C22-31B4-022D-97D2-5A7CC1FEC8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직선 연결선 125">
                <a:extLst>
                  <a:ext uri="{FF2B5EF4-FFF2-40B4-BE49-F238E27FC236}">
                    <a16:creationId xmlns:a16="http://schemas.microsoft.com/office/drawing/2014/main" id="{655D7B00-2623-ECEC-9833-CEF9A5DF1D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4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직선 연결선 126">
                <a:extLst>
                  <a:ext uri="{FF2B5EF4-FFF2-40B4-BE49-F238E27FC236}">
                    <a16:creationId xmlns:a16="http://schemas.microsoft.com/office/drawing/2014/main" id="{55FD314B-7FF4-19D5-9920-220EF2433E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1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직선 연결선 127">
                <a:extLst>
                  <a:ext uri="{FF2B5EF4-FFF2-40B4-BE49-F238E27FC236}">
                    <a16:creationId xmlns:a16="http://schemas.microsoft.com/office/drawing/2014/main" id="{F4F9A229-905D-5F6A-3863-0ED999012C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9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F4C2697F-8420-37D4-99BB-CA2DE9C72D90}"/>
                </a:ext>
              </a:extLst>
            </p:cNvPr>
            <p:cNvGrpSpPr/>
            <p:nvPr/>
          </p:nvGrpSpPr>
          <p:grpSpPr>
            <a:xfrm>
              <a:off x="8536644" y="4319756"/>
              <a:ext cx="2758008" cy="2124746"/>
              <a:chOff x="1914025" y="1061414"/>
              <a:chExt cx="576000" cy="2091600"/>
            </a:xfrm>
          </p:grpSpPr>
          <p:cxnSp>
            <p:nvCxnSpPr>
              <p:cNvPr id="111" name="직선 연결선 110">
                <a:extLst>
                  <a:ext uri="{FF2B5EF4-FFF2-40B4-BE49-F238E27FC236}">
                    <a16:creationId xmlns:a16="http://schemas.microsoft.com/office/drawing/2014/main" id="{5B5B6D31-FCA7-CE52-8B48-584F26C993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직선 연결선 111">
                <a:extLst>
                  <a:ext uri="{FF2B5EF4-FFF2-40B4-BE49-F238E27FC236}">
                    <a16:creationId xmlns:a16="http://schemas.microsoft.com/office/drawing/2014/main" id="{9DDBBF77-B4C8-1700-8A05-CD3068CEB5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직선 연결선 112">
                <a:extLst>
                  <a:ext uri="{FF2B5EF4-FFF2-40B4-BE49-F238E27FC236}">
                    <a16:creationId xmlns:a16="http://schemas.microsoft.com/office/drawing/2014/main" id="{23E57843-5B7D-8E26-B03B-9428777A78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직선 연결선 113">
                <a:extLst>
                  <a:ext uri="{FF2B5EF4-FFF2-40B4-BE49-F238E27FC236}">
                    <a16:creationId xmlns:a16="http://schemas.microsoft.com/office/drawing/2014/main" id="{2E47358D-4C1F-8E0D-4F91-89E0CE32AA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직선 연결선 114">
                <a:extLst>
                  <a:ext uri="{FF2B5EF4-FFF2-40B4-BE49-F238E27FC236}">
                    <a16:creationId xmlns:a16="http://schemas.microsoft.com/office/drawing/2014/main" id="{F2511C06-FE7D-F564-3899-9E58BB2F91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2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직선 연결선 115">
                <a:extLst>
                  <a:ext uri="{FF2B5EF4-FFF2-40B4-BE49-F238E27FC236}">
                    <a16:creationId xmlns:a16="http://schemas.microsoft.com/office/drawing/2014/main" id="{DEB61FBB-B39A-D6C8-6D3C-66CD32A092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직선 연결선 116">
                <a:extLst>
                  <a:ext uri="{FF2B5EF4-FFF2-40B4-BE49-F238E27FC236}">
                    <a16:creationId xmlns:a16="http://schemas.microsoft.com/office/drawing/2014/main" id="{AEBD4080-F30F-E45D-E93C-6354EA56FA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4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직선 연결선 117">
                <a:extLst>
                  <a:ext uri="{FF2B5EF4-FFF2-40B4-BE49-F238E27FC236}">
                    <a16:creationId xmlns:a16="http://schemas.microsoft.com/office/drawing/2014/main" id="{998B2690-D638-35A2-B3F5-7AB0F5BB75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1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직선 연결선 118">
                <a:extLst>
                  <a:ext uri="{FF2B5EF4-FFF2-40B4-BE49-F238E27FC236}">
                    <a16:creationId xmlns:a16="http://schemas.microsoft.com/office/drawing/2014/main" id="{67908053-201D-7101-C5FF-09C5176FB0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9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15766784-326C-F065-7CCA-4B0ED488C507}"/>
                </a:ext>
              </a:extLst>
            </p:cNvPr>
            <p:cNvCxnSpPr>
              <a:cxnSpLocks/>
            </p:cNvCxnSpPr>
            <p:nvPr/>
          </p:nvCxnSpPr>
          <p:spPr>
            <a:xfrm>
              <a:off x="1295976" y="4319756"/>
              <a:ext cx="0" cy="2124746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42AD07B-77CF-74DE-912E-2924B7226F79}"/>
              </a:ext>
            </a:extLst>
          </p:cNvPr>
          <p:cNvGrpSpPr/>
          <p:nvPr/>
        </p:nvGrpSpPr>
        <p:grpSpPr>
          <a:xfrm>
            <a:off x="855152" y="4135897"/>
            <a:ext cx="10869952" cy="174967"/>
            <a:chOff x="601341" y="1121006"/>
            <a:chExt cx="10869952" cy="17496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E135F9A-0F26-160A-9CCE-BF6DFC15396C}"/>
                </a:ext>
              </a:extLst>
            </p:cNvPr>
            <p:cNvSpPr txBox="1"/>
            <p:nvPr/>
          </p:nvSpPr>
          <p:spPr>
            <a:xfrm>
              <a:off x="601341" y="1140393"/>
              <a:ext cx="318480" cy="123111"/>
            </a:xfrm>
            <a:prstGeom prst="rect">
              <a:avLst/>
            </a:prstGeom>
            <a:noFill/>
          </p:spPr>
          <p:txBody>
            <a:bodyPr wrap="none" lIns="36000" tIns="0" rIns="0" bIns="0" rtlCol="0" anchor="ctr" anchorCtr="0">
              <a:spAutoFit/>
            </a:bodyPr>
            <a:lstStyle/>
            <a:p>
              <a:r>
                <a:rPr lang="en-US" altLang="ko-KR" sz="8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frame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3E8C485-455E-2291-8ABD-E60789EEC513}"/>
                </a:ext>
              </a:extLst>
            </p:cNvPr>
            <p:cNvSpPr txBox="1"/>
            <p:nvPr/>
          </p:nvSpPr>
          <p:spPr>
            <a:xfrm>
              <a:off x="4442142" y="1152368"/>
              <a:ext cx="115417" cy="14360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effectLst/>
                </a:rPr>
                <a:t>10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3D013BD-BFA3-275F-F220-EB0012673D3E}"/>
                </a:ext>
              </a:extLst>
            </p:cNvPr>
            <p:cNvSpPr txBox="1"/>
            <p:nvPr/>
          </p:nvSpPr>
          <p:spPr>
            <a:xfrm>
              <a:off x="11336640" y="1121006"/>
              <a:ext cx="134653" cy="1384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sz="900" b="1" dirty="0">
                  <a:effectLst/>
                </a:rPr>
                <a:t>30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38F8E7A-DCDE-1A32-A85E-BC60414ABA6E}"/>
                </a:ext>
              </a:extLst>
            </p:cNvPr>
            <p:cNvSpPr txBox="1"/>
            <p:nvPr/>
          </p:nvSpPr>
          <p:spPr>
            <a:xfrm>
              <a:off x="7894788" y="1152368"/>
              <a:ext cx="115417" cy="14360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effectLst/>
                </a:rPr>
                <a:t>20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505BCD3-76CC-7425-9ECC-4313104C7473}"/>
                </a:ext>
              </a:extLst>
            </p:cNvPr>
            <p:cNvSpPr txBox="1"/>
            <p:nvPr/>
          </p:nvSpPr>
          <p:spPr>
            <a:xfrm>
              <a:off x="1006503" y="1121171"/>
              <a:ext cx="64120" cy="161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en-US" altLang="ko-KR" sz="9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0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CD13F25-CC52-5CA8-273A-9BCA959BD7B3}"/>
              </a:ext>
            </a:extLst>
          </p:cNvPr>
          <p:cNvGrpSpPr/>
          <p:nvPr/>
        </p:nvGrpSpPr>
        <p:grpSpPr>
          <a:xfrm>
            <a:off x="1295977" y="5200507"/>
            <a:ext cx="4143520" cy="470316"/>
            <a:chOff x="1042166" y="2185572"/>
            <a:chExt cx="4319629" cy="470316"/>
          </a:xfrm>
        </p:grpSpPr>
        <p:sp>
          <p:nvSpPr>
            <p:cNvPr id="46" name="직사각형 310">
              <a:extLst>
                <a:ext uri="{FF2B5EF4-FFF2-40B4-BE49-F238E27FC236}">
                  <a16:creationId xmlns:a16="http://schemas.microsoft.com/office/drawing/2014/main" id="{D5EAD1EF-1763-45CC-7334-3A96DEF1DCFA}"/>
                </a:ext>
              </a:extLst>
            </p:cNvPr>
            <p:cNvSpPr/>
            <p:nvPr/>
          </p:nvSpPr>
          <p:spPr>
            <a:xfrm>
              <a:off x="1042166" y="2185572"/>
              <a:ext cx="4319629" cy="218361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이펙트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1-1]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트레일 이펙트</a:t>
              </a:r>
              <a:endParaRPr lang="ko-KR" altLang="en-US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47" name="직사각형 310">
              <a:extLst>
                <a:ext uri="{FF2B5EF4-FFF2-40B4-BE49-F238E27FC236}">
                  <a16:creationId xmlns:a16="http://schemas.microsoft.com/office/drawing/2014/main" id="{1FF9A8BE-0C26-C641-06D8-5598482656DF}"/>
                </a:ext>
              </a:extLst>
            </p:cNvPr>
            <p:cNvSpPr/>
            <p:nvPr/>
          </p:nvSpPr>
          <p:spPr>
            <a:xfrm>
              <a:off x="1042166" y="2437527"/>
              <a:ext cx="4319629" cy="218361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이펙트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1-2]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클래스 마크</a:t>
              </a:r>
              <a:endParaRPr lang="ko-KR" altLang="en-US" sz="9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5DFE5B6-782A-8295-3080-801361565456}"/>
              </a:ext>
            </a:extLst>
          </p:cNvPr>
          <p:cNvGrpSpPr/>
          <p:nvPr/>
        </p:nvGrpSpPr>
        <p:grpSpPr>
          <a:xfrm>
            <a:off x="465054" y="5193080"/>
            <a:ext cx="807731" cy="485171"/>
            <a:chOff x="211243" y="2178189"/>
            <a:chExt cx="807731" cy="485171"/>
          </a:xfrm>
        </p:grpSpPr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FB6F9ED8-B300-FECF-9A28-844A5F42856B}"/>
                </a:ext>
              </a:extLst>
            </p:cNvPr>
            <p:cNvSpPr/>
            <p:nvPr/>
          </p:nvSpPr>
          <p:spPr>
            <a:xfrm>
              <a:off x="211614" y="2178189"/>
              <a:ext cx="807360" cy="485171"/>
            </a:xfrm>
            <a:custGeom>
              <a:avLst/>
              <a:gdLst>
                <a:gd name="connsiteX0" fmla="*/ 44401 w 807360"/>
                <a:gd name="connsiteY0" fmla="*/ 0 h 554206"/>
                <a:gd name="connsiteX1" fmla="*/ 762959 w 807360"/>
                <a:gd name="connsiteY1" fmla="*/ 0 h 554206"/>
                <a:gd name="connsiteX2" fmla="*/ 807360 w 807360"/>
                <a:gd name="connsiteY2" fmla="*/ 44401 h 554206"/>
                <a:gd name="connsiteX3" fmla="*/ 807360 w 807360"/>
                <a:gd name="connsiteY3" fmla="*/ 189414 h 554206"/>
                <a:gd name="connsiteX4" fmla="*/ 807360 w 807360"/>
                <a:gd name="connsiteY4" fmla="*/ 221999 h 554206"/>
                <a:gd name="connsiteX5" fmla="*/ 807360 w 807360"/>
                <a:gd name="connsiteY5" fmla="*/ 332207 h 554206"/>
                <a:gd name="connsiteX6" fmla="*/ 807360 w 807360"/>
                <a:gd name="connsiteY6" fmla="*/ 367012 h 554206"/>
                <a:gd name="connsiteX7" fmla="*/ 807360 w 807360"/>
                <a:gd name="connsiteY7" fmla="*/ 509805 h 554206"/>
                <a:gd name="connsiteX8" fmla="*/ 762959 w 807360"/>
                <a:gd name="connsiteY8" fmla="*/ 554206 h 554206"/>
                <a:gd name="connsiteX9" fmla="*/ 44401 w 807360"/>
                <a:gd name="connsiteY9" fmla="*/ 554206 h 554206"/>
                <a:gd name="connsiteX10" fmla="*/ 0 w 807360"/>
                <a:gd name="connsiteY10" fmla="*/ 509805 h 554206"/>
                <a:gd name="connsiteX11" fmla="*/ 0 w 807360"/>
                <a:gd name="connsiteY11" fmla="*/ 332207 h 554206"/>
                <a:gd name="connsiteX12" fmla="*/ 0 w 807360"/>
                <a:gd name="connsiteY12" fmla="*/ 332207 h 554206"/>
                <a:gd name="connsiteX13" fmla="*/ 0 w 807360"/>
                <a:gd name="connsiteY13" fmla="*/ 221999 h 554206"/>
                <a:gd name="connsiteX14" fmla="*/ 0 w 807360"/>
                <a:gd name="connsiteY14" fmla="*/ 189414 h 554206"/>
                <a:gd name="connsiteX15" fmla="*/ 0 w 807360"/>
                <a:gd name="connsiteY15" fmla="*/ 44401 h 554206"/>
                <a:gd name="connsiteX16" fmla="*/ 44401 w 807360"/>
                <a:gd name="connsiteY16" fmla="*/ 0 h 554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7360" h="554206">
                  <a:moveTo>
                    <a:pt x="44401" y="0"/>
                  </a:moveTo>
                  <a:lnTo>
                    <a:pt x="762959" y="0"/>
                  </a:lnTo>
                  <a:cubicBezTo>
                    <a:pt x="787481" y="0"/>
                    <a:pt x="807360" y="19879"/>
                    <a:pt x="807360" y="44401"/>
                  </a:cubicBezTo>
                  <a:lnTo>
                    <a:pt x="807360" y="189414"/>
                  </a:lnTo>
                  <a:lnTo>
                    <a:pt x="807360" y="221999"/>
                  </a:lnTo>
                  <a:lnTo>
                    <a:pt x="807360" y="332207"/>
                  </a:lnTo>
                  <a:lnTo>
                    <a:pt x="807360" y="367012"/>
                  </a:lnTo>
                  <a:lnTo>
                    <a:pt x="807360" y="509805"/>
                  </a:lnTo>
                  <a:cubicBezTo>
                    <a:pt x="807360" y="534327"/>
                    <a:pt x="787481" y="554206"/>
                    <a:pt x="762959" y="554206"/>
                  </a:cubicBezTo>
                  <a:lnTo>
                    <a:pt x="44401" y="554206"/>
                  </a:lnTo>
                  <a:cubicBezTo>
                    <a:pt x="19879" y="554206"/>
                    <a:pt x="0" y="534327"/>
                    <a:pt x="0" y="509805"/>
                  </a:cubicBezTo>
                  <a:lnTo>
                    <a:pt x="0" y="332207"/>
                  </a:lnTo>
                  <a:lnTo>
                    <a:pt x="0" y="332207"/>
                  </a:lnTo>
                  <a:lnTo>
                    <a:pt x="0" y="221999"/>
                  </a:lnTo>
                  <a:lnTo>
                    <a:pt x="0" y="189414"/>
                  </a:lnTo>
                  <a:lnTo>
                    <a:pt x="0" y="44401"/>
                  </a:lnTo>
                  <a:cubicBezTo>
                    <a:pt x="0" y="19879"/>
                    <a:pt x="19879" y="0"/>
                    <a:pt x="44401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2348129-CBB1-999B-DD5E-5F86D721135B}"/>
                </a:ext>
              </a:extLst>
            </p:cNvPr>
            <p:cNvSpPr txBox="1"/>
            <p:nvPr/>
          </p:nvSpPr>
          <p:spPr>
            <a:xfrm>
              <a:off x="211243" y="2351527"/>
              <a:ext cx="390098" cy="138499"/>
            </a:xfrm>
            <a:prstGeom prst="rect">
              <a:avLst/>
            </a:prstGeom>
            <a:noFill/>
          </p:spPr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ko-KR" alt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이펙트</a:t>
              </a:r>
              <a:endParaRPr lang="en-US" altLang="ko-KR" sz="9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31" name="직사각형 310">
            <a:extLst>
              <a:ext uri="{FF2B5EF4-FFF2-40B4-BE49-F238E27FC236}">
                <a16:creationId xmlns:a16="http://schemas.microsoft.com/office/drawing/2014/main" id="{3635AF88-EBE2-0323-9A86-105BEC587BCD}"/>
              </a:ext>
            </a:extLst>
          </p:cNvPr>
          <p:cNvSpPr/>
          <p:nvPr/>
        </p:nvSpPr>
        <p:spPr>
          <a:xfrm>
            <a:off x="1295977" y="4697731"/>
            <a:ext cx="4319629" cy="216000"/>
          </a:xfrm>
          <a:prstGeom prst="homePlate">
            <a:avLst/>
          </a:prstGeom>
          <a:solidFill>
            <a:srgbClr val="FAFCBC"/>
          </a:solidFill>
          <a:ln w="12700"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108000" tIns="0" rIns="0" bIns="0" rtlCol="0" anchor="ctr" anchorCtr="0">
            <a:normAutofit/>
          </a:bodyPr>
          <a:lstStyle/>
          <a:p>
            <a:r>
              <a:rPr lang="en-US" altLang="ko-KR" sz="9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[</a:t>
            </a:r>
            <a:r>
              <a: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모션 </a:t>
            </a:r>
            <a:r>
              <a:rPr lang="en-US" altLang="ko-KR" sz="9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1] </a:t>
            </a:r>
            <a:r>
              <a:rPr lang="ko-KR" altLang="en-US" sz="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창 돌리기</a:t>
            </a:r>
            <a:endParaRPr lang="ko-KR" altLang="en-US" sz="900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3" name="직사각형 310">
            <a:extLst>
              <a:ext uri="{FF2B5EF4-FFF2-40B4-BE49-F238E27FC236}">
                <a16:creationId xmlns:a16="http://schemas.microsoft.com/office/drawing/2014/main" id="{C70DD3DC-51E9-978F-F75B-ADC7BA06A2EF}"/>
              </a:ext>
            </a:extLst>
          </p:cNvPr>
          <p:cNvSpPr/>
          <p:nvPr/>
        </p:nvSpPr>
        <p:spPr>
          <a:xfrm>
            <a:off x="10212768" y="4733731"/>
            <a:ext cx="1439253" cy="144000"/>
          </a:xfrm>
          <a:prstGeom prst="rect">
            <a:avLst/>
          </a:prstGeom>
          <a:solidFill>
            <a:srgbClr val="FAFCBC"/>
          </a:solidFill>
          <a:ln w="12700">
            <a:solidFill>
              <a:srgbClr val="FAFCBC"/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108000" tIns="0" rIns="0" bIns="0" rtlCol="0" anchor="ctr" anchorCtr="0">
            <a:noAutofit/>
          </a:bodyPr>
          <a:lstStyle/>
          <a:p>
            <a:r>
              <a:rPr lang="ko-KR" altLang="en-US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전투 </a:t>
            </a:r>
            <a:r>
              <a:rPr lang="en-US" altLang="ko-KR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IDLE</a:t>
            </a:r>
            <a:r>
              <a:rPr lang="ko-KR" altLang="en-US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로 전환</a:t>
            </a: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0D0FE790-AD64-E0B9-0267-3BA9D4535C07}"/>
              </a:ext>
            </a:extLst>
          </p:cNvPr>
          <p:cNvGrpSpPr/>
          <p:nvPr/>
        </p:nvGrpSpPr>
        <p:grpSpPr>
          <a:xfrm>
            <a:off x="465425" y="4696551"/>
            <a:ext cx="807360" cy="485171"/>
            <a:chOff x="211614" y="1681660"/>
            <a:chExt cx="807360" cy="485171"/>
          </a:xfrm>
        </p:grpSpPr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1C81FB30-7A9A-D11A-3DAE-55B6582F14B4}"/>
                </a:ext>
              </a:extLst>
            </p:cNvPr>
            <p:cNvSpPr/>
            <p:nvPr/>
          </p:nvSpPr>
          <p:spPr>
            <a:xfrm>
              <a:off x="211614" y="1681660"/>
              <a:ext cx="807360" cy="485171"/>
            </a:xfrm>
            <a:custGeom>
              <a:avLst/>
              <a:gdLst>
                <a:gd name="connsiteX0" fmla="*/ 44401 w 807360"/>
                <a:gd name="connsiteY0" fmla="*/ 0 h 554206"/>
                <a:gd name="connsiteX1" fmla="*/ 762959 w 807360"/>
                <a:gd name="connsiteY1" fmla="*/ 0 h 554206"/>
                <a:gd name="connsiteX2" fmla="*/ 807360 w 807360"/>
                <a:gd name="connsiteY2" fmla="*/ 44401 h 554206"/>
                <a:gd name="connsiteX3" fmla="*/ 807360 w 807360"/>
                <a:gd name="connsiteY3" fmla="*/ 189414 h 554206"/>
                <a:gd name="connsiteX4" fmla="*/ 807360 w 807360"/>
                <a:gd name="connsiteY4" fmla="*/ 221999 h 554206"/>
                <a:gd name="connsiteX5" fmla="*/ 807360 w 807360"/>
                <a:gd name="connsiteY5" fmla="*/ 332207 h 554206"/>
                <a:gd name="connsiteX6" fmla="*/ 807360 w 807360"/>
                <a:gd name="connsiteY6" fmla="*/ 367012 h 554206"/>
                <a:gd name="connsiteX7" fmla="*/ 807360 w 807360"/>
                <a:gd name="connsiteY7" fmla="*/ 509805 h 554206"/>
                <a:gd name="connsiteX8" fmla="*/ 762959 w 807360"/>
                <a:gd name="connsiteY8" fmla="*/ 554206 h 554206"/>
                <a:gd name="connsiteX9" fmla="*/ 44401 w 807360"/>
                <a:gd name="connsiteY9" fmla="*/ 554206 h 554206"/>
                <a:gd name="connsiteX10" fmla="*/ 0 w 807360"/>
                <a:gd name="connsiteY10" fmla="*/ 509805 h 554206"/>
                <a:gd name="connsiteX11" fmla="*/ 0 w 807360"/>
                <a:gd name="connsiteY11" fmla="*/ 332207 h 554206"/>
                <a:gd name="connsiteX12" fmla="*/ 0 w 807360"/>
                <a:gd name="connsiteY12" fmla="*/ 332207 h 554206"/>
                <a:gd name="connsiteX13" fmla="*/ 0 w 807360"/>
                <a:gd name="connsiteY13" fmla="*/ 221999 h 554206"/>
                <a:gd name="connsiteX14" fmla="*/ 0 w 807360"/>
                <a:gd name="connsiteY14" fmla="*/ 189414 h 554206"/>
                <a:gd name="connsiteX15" fmla="*/ 0 w 807360"/>
                <a:gd name="connsiteY15" fmla="*/ 44401 h 554206"/>
                <a:gd name="connsiteX16" fmla="*/ 44401 w 807360"/>
                <a:gd name="connsiteY16" fmla="*/ 0 h 554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7360" h="554206">
                  <a:moveTo>
                    <a:pt x="44401" y="0"/>
                  </a:moveTo>
                  <a:lnTo>
                    <a:pt x="762959" y="0"/>
                  </a:lnTo>
                  <a:cubicBezTo>
                    <a:pt x="787481" y="0"/>
                    <a:pt x="807360" y="19879"/>
                    <a:pt x="807360" y="44401"/>
                  </a:cubicBezTo>
                  <a:lnTo>
                    <a:pt x="807360" y="189414"/>
                  </a:lnTo>
                  <a:lnTo>
                    <a:pt x="807360" y="221999"/>
                  </a:lnTo>
                  <a:lnTo>
                    <a:pt x="807360" y="332207"/>
                  </a:lnTo>
                  <a:lnTo>
                    <a:pt x="807360" y="367012"/>
                  </a:lnTo>
                  <a:lnTo>
                    <a:pt x="807360" y="509805"/>
                  </a:lnTo>
                  <a:cubicBezTo>
                    <a:pt x="807360" y="534327"/>
                    <a:pt x="787481" y="554206"/>
                    <a:pt x="762959" y="554206"/>
                  </a:cubicBezTo>
                  <a:lnTo>
                    <a:pt x="44401" y="554206"/>
                  </a:lnTo>
                  <a:cubicBezTo>
                    <a:pt x="19879" y="554206"/>
                    <a:pt x="0" y="534327"/>
                    <a:pt x="0" y="509805"/>
                  </a:cubicBezTo>
                  <a:lnTo>
                    <a:pt x="0" y="332207"/>
                  </a:lnTo>
                  <a:lnTo>
                    <a:pt x="0" y="332207"/>
                  </a:lnTo>
                  <a:lnTo>
                    <a:pt x="0" y="221999"/>
                  </a:lnTo>
                  <a:lnTo>
                    <a:pt x="0" y="189414"/>
                  </a:lnTo>
                  <a:lnTo>
                    <a:pt x="0" y="44401"/>
                  </a:lnTo>
                  <a:cubicBezTo>
                    <a:pt x="0" y="19879"/>
                    <a:pt x="19879" y="0"/>
                    <a:pt x="44401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7350B54-C85F-BCB0-D697-9DC5A3E1F5C1}"/>
                </a:ext>
              </a:extLst>
            </p:cNvPr>
            <p:cNvSpPr txBox="1"/>
            <p:nvPr/>
          </p:nvSpPr>
          <p:spPr>
            <a:xfrm>
              <a:off x="211614" y="1721591"/>
              <a:ext cx="284300" cy="138499"/>
            </a:xfrm>
            <a:prstGeom prst="rect">
              <a:avLst/>
            </a:prstGeom>
            <a:noFill/>
          </p:spPr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ko-KR" altLang="en-US" sz="900" b="1" dirty="0">
                  <a:solidFill>
                    <a:srgbClr val="F9FBAF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모션</a:t>
              </a:r>
              <a:endParaRPr lang="en-US" altLang="ko-KR" sz="900" b="1" dirty="0">
                <a:solidFill>
                  <a:srgbClr val="F9FBA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9F36F5C-3B17-6F53-746E-6ED46A819230}"/>
                </a:ext>
              </a:extLst>
            </p:cNvPr>
            <p:cNvSpPr txBox="1"/>
            <p:nvPr/>
          </p:nvSpPr>
          <p:spPr>
            <a:xfrm>
              <a:off x="211614" y="1981411"/>
              <a:ext cx="685050" cy="107722"/>
            </a:xfrm>
            <a:prstGeom prst="rect">
              <a:avLst/>
            </a:prstGeom>
            <a:noFill/>
          </p:spPr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en-US" altLang="ko-KR" sz="700" dirty="0">
                  <a:solidFill>
                    <a:srgbClr val="D8C5B2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(</a:t>
              </a:r>
              <a:r>
                <a:rPr lang="ko-KR" altLang="en-US" sz="700" dirty="0">
                  <a:solidFill>
                    <a:srgbClr val="D8C5B2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캔슬 가능 지점</a:t>
              </a:r>
              <a:r>
                <a:rPr lang="en-US" altLang="ko-KR" sz="700" dirty="0">
                  <a:solidFill>
                    <a:srgbClr val="D8C5B2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)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99EE389-D917-4C0F-36AD-9F5ECB224936}"/>
              </a:ext>
            </a:extLst>
          </p:cNvPr>
          <p:cNvGrpSpPr/>
          <p:nvPr/>
        </p:nvGrpSpPr>
        <p:grpSpPr>
          <a:xfrm>
            <a:off x="465425" y="5697688"/>
            <a:ext cx="807360" cy="233216"/>
            <a:chOff x="211614" y="2682797"/>
            <a:chExt cx="807360" cy="233216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694F0E88-1141-D3BA-1E65-40617B397623}"/>
                </a:ext>
              </a:extLst>
            </p:cNvPr>
            <p:cNvSpPr/>
            <p:nvPr/>
          </p:nvSpPr>
          <p:spPr>
            <a:xfrm>
              <a:off x="211614" y="2682797"/>
              <a:ext cx="807360" cy="233216"/>
            </a:xfrm>
            <a:prstGeom prst="round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ACF019A-DC53-C60B-BF70-3E2139351A7A}"/>
                </a:ext>
              </a:extLst>
            </p:cNvPr>
            <p:cNvSpPr txBox="1"/>
            <p:nvPr/>
          </p:nvSpPr>
          <p:spPr>
            <a:xfrm>
              <a:off x="211614" y="2730156"/>
              <a:ext cx="527956" cy="138499"/>
            </a:xfrm>
            <a:prstGeom prst="rect">
              <a:avLst/>
            </a:prstGeom>
            <a:noFill/>
          </p:spPr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ko-KR" altLang="en-US" sz="900" b="1" dirty="0">
                  <a:solidFill>
                    <a:srgbClr val="FF9999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타격 지점</a:t>
              </a:r>
              <a:endParaRPr lang="en-US" altLang="ko-KR" sz="900" b="1" dirty="0">
                <a:solidFill>
                  <a:srgbClr val="FF9999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48C47FB-6100-71E6-6AEC-B54F00E52F94}"/>
              </a:ext>
            </a:extLst>
          </p:cNvPr>
          <p:cNvGrpSpPr/>
          <p:nvPr/>
        </p:nvGrpSpPr>
        <p:grpSpPr>
          <a:xfrm>
            <a:off x="465425" y="5948902"/>
            <a:ext cx="807360" cy="233216"/>
            <a:chOff x="211614" y="2934011"/>
            <a:chExt cx="807360" cy="233216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097D3853-4F80-292B-288C-80BDEACD81C6}"/>
                </a:ext>
              </a:extLst>
            </p:cNvPr>
            <p:cNvSpPr/>
            <p:nvPr/>
          </p:nvSpPr>
          <p:spPr>
            <a:xfrm>
              <a:off x="211614" y="2934011"/>
              <a:ext cx="807360" cy="233216"/>
            </a:xfrm>
            <a:prstGeom prst="round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5F8F9A8-19FE-61DA-CF7D-73301709A072}"/>
                </a:ext>
              </a:extLst>
            </p:cNvPr>
            <p:cNvSpPr txBox="1"/>
            <p:nvPr/>
          </p:nvSpPr>
          <p:spPr>
            <a:xfrm>
              <a:off x="211614" y="2981369"/>
              <a:ext cx="527956" cy="138499"/>
            </a:xfrm>
            <a:prstGeom prst="rect">
              <a:avLst/>
            </a:prstGeom>
            <a:noFill/>
          </p:spPr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ko-KR" altLang="en-US" sz="900" b="1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슈퍼 </a:t>
              </a:r>
              <a:r>
                <a:rPr lang="ko-KR" altLang="en-US" sz="900" b="1" dirty="0" err="1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아머</a:t>
              </a:r>
              <a:endParaRPr lang="en-US" altLang="ko-KR" sz="9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20" name="직사각형 310">
            <a:extLst>
              <a:ext uri="{FF2B5EF4-FFF2-40B4-BE49-F238E27FC236}">
                <a16:creationId xmlns:a16="http://schemas.microsoft.com/office/drawing/2014/main" id="{F89391AD-7BA0-1A87-D510-7B03F2D0BC90}"/>
              </a:ext>
            </a:extLst>
          </p:cNvPr>
          <p:cNvSpPr/>
          <p:nvPr/>
        </p:nvSpPr>
        <p:spPr>
          <a:xfrm>
            <a:off x="1295979" y="4355754"/>
            <a:ext cx="2069296" cy="288000"/>
          </a:xfrm>
          <a:prstGeom prst="homePlate">
            <a:avLst/>
          </a:prstGeom>
          <a:gradFill flip="none" rotWithShape="1">
            <a:gsLst>
              <a:gs pos="0">
                <a:schemeClr val="tx1"/>
              </a:gs>
              <a:gs pos="25000">
                <a:schemeClr val="tx1">
                  <a:lumMod val="90000"/>
                  <a:lumOff val="10000"/>
                </a:schemeClr>
              </a:gs>
              <a:gs pos="100000">
                <a:srgbClr val="A1A1A1">
                  <a:lumMod val="0"/>
                  <a:lumOff val="100000"/>
                </a:srgbClr>
              </a:gs>
              <a:gs pos="85000">
                <a:srgbClr val="373737">
                  <a:lumMod val="30000"/>
                  <a:lumOff val="70000"/>
                </a:srgbClr>
              </a:gs>
              <a:gs pos="7000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80000"/>
                  <a:lumOff val="2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ko-KR" altLang="en-US" sz="900" b="1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준비 동작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44BF333-646E-EB47-93CC-2B7B135B76E2}"/>
              </a:ext>
            </a:extLst>
          </p:cNvPr>
          <p:cNvSpPr/>
          <p:nvPr/>
        </p:nvSpPr>
        <p:spPr>
          <a:xfrm>
            <a:off x="1295978" y="4319756"/>
            <a:ext cx="10362622" cy="1872790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/>
            <a:endParaRPr lang="ko-KR" altLang="en-US" dirty="0"/>
          </a:p>
        </p:txBody>
      </p:sp>
      <p:sp>
        <p:nvSpPr>
          <p:cNvPr id="157" name="직사각형 310">
            <a:extLst>
              <a:ext uri="{FF2B5EF4-FFF2-40B4-BE49-F238E27FC236}">
                <a16:creationId xmlns:a16="http://schemas.microsoft.com/office/drawing/2014/main" id="{1E179121-6AA1-8958-1954-3587B0B1DBD9}"/>
              </a:ext>
            </a:extLst>
          </p:cNvPr>
          <p:cNvSpPr/>
          <p:nvPr/>
        </p:nvSpPr>
        <p:spPr>
          <a:xfrm>
            <a:off x="10212769" y="4973704"/>
            <a:ext cx="1439252" cy="167971"/>
          </a:xfrm>
          <a:prstGeom prst="rect">
            <a:avLst/>
          </a:prstGeom>
          <a:solidFill>
            <a:srgbClr val="D8C5B2"/>
          </a:solidFill>
          <a:ln w="12700"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108000" tIns="0" rIns="0" bIns="0" rtlCol="0" anchor="ctr" anchorCtr="0">
            <a:normAutofit/>
          </a:bodyPr>
          <a:lstStyle/>
          <a:p>
            <a:pPr>
              <a:spcAft>
                <a:spcPts val="200"/>
              </a:spcAft>
            </a:pPr>
            <a:r>
              <a:rPr lang="ko-KR" altLang="en-US" sz="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다른 행동으로 후 딜레이 캔슬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6B71C79A-F1DF-0669-126B-8A3D1F2D1AE3}"/>
              </a:ext>
            </a:extLst>
          </p:cNvPr>
          <p:cNvSpPr txBox="1"/>
          <p:nvPr/>
        </p:nvSpPr>
        <p:spPr>
          <a:xfrm>
            <a:off x="2186305" y="804478"/>
            <a:ext cx="221214" cy="19268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ko-KR" altLang="en-US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준비</a:t>
            </a:r>
            <a:endParaRPr lang="en-US" altLang="ko-KR" sz="10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2077622E-0A16-CD70-70FF-299EC1569227}"/>
              </a:ext>
            </a:extLst>
          </p:cNvPr>
          <p:cNvSpPr txBox="1"/>
          <p:nvPr/>
        </p:nvSpPr>
        <p:spPr>
          <a:xfrm>
            <a:off x="10964749" y="3498994"/>
            <a:ext cx="785471" cy="1734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모션 레퍼런스 </a:t>
            </a:r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gif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FA1D4517-9B4C-0491-7712-68571109DD57}"/>
              </a:ext>
            </a:extLst>
          </p:cNvPr>
          <p:cNvSpPr txBox="1"/>
          <p:nvPr/>
        </p:nvSpPr>
        <p:spPr>
          <a:xfrm>
            <a:off x="5985393" y="818549"/>
            <a:ext cx="221214" cy="19268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ko-KR" altLang="en-US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회피</a:t>
            </a:r>
            <a:endParaRPr lang="en-US" altLang="ko-KR" sz="10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E441DF74-32DC-79E3-0DC8-61E2DBCED5CE}"/>
              </a:ext>
            </a:extLst>
          </p:cNvPr>
          <p:cNvSpPr txBox="1"/>
          <p:nvPr/>
        </p:nvSpPr>
        <p:spPr>
          <a:xfrm>
            <a:off x="8893061" y="818549"/>
            <a:ext cx="331822" cy="19268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ko-KR" altLang="en-US" sz="10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마무리</a:t>
            </a:r>
            <a:endParaRPr lang="en-US" altLang="ko-KR" sz="10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5D60B3A8-3938-143C-3AFF-F42DA017AF60}"/>
              </a:ext>
            </a:extLst>
          </p:cNvPr>
          <p:cNvSpPr/>
          <p:nvPr/>
        </p:nvSpPr>
        <p:spPr>
          <a:xfrm>
            <a:off x="442912" y="1022588"/>
            <a:ext cx="3708000" cy="18073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671643C9-48C6-7169-F3A9-28F8A58A9E4E}"/>
              </a:ext>
            </a:extLst>
          </p:cNvPr>
          <p:cNvSpPr/>
          <p:nvPr/>
        </p:nvSpPr>
        <p:spPr>
          <a:xfrm>
            <a:off x="4241999" y="1022588"/>
            <a:ext cx="3708000" cy="18073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4DBDF239-1767-0AFF-BA8D-D435296E6A21}"/>
              </a:ext>
            </a:extLst>
          </p:cNvPr>
          <p:cNvSpPr/>
          <p:nvPr/>
        </p:nvSpPr>
        <p:spPr>
          <a:xfrm>
            <a:off x="8041087" y="1022588"/>
            <a:ext cx="3708000" cy="18073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6" name="직사각형 310">
            <a:extLst>
              <a:ext uri="{FF2B5EF4-FFF2-40B4-BE49-F238E27FC236}">
                <a16:creationId xmlns:a16="http://schemas.microsoft.com/office/drawing/2014/main" id="{B8E6FA60-FCF9-34D7-D676-38FD7CB22A45}"/>
              </a:ext>
            </a:extLst>
          </p:cNvPr>
          <p:cNvSpPr/>
          <p:nvPr/>
        </p:nvSpPr>
        <p:spPr>
          <a:xfrm>
            <a:off x="442913" y="767683"/>
            <a:ext cx="3707998" cy="288000"/>
          </a:xfrm>
          <a:prstGeom prst="homePlate">
            <a:avLst/>
          </a:prstGeom>
          <a:gradFill flip="none" rotWithShape="1">
            <a:gsLst>
              <a:gs pos="0">
                <a:schemeClr val="tx1"/>
              </a:gs>
              <a:gs pos="25000">
                <a:schemeClr val="tx1">
                  <a:lumMod val="90000"/>
                  <a:lumOff val="10000"/>
                </a:schemeClr>
              </a:gs>
              <a:gs pos="100000">
                <a:srgbClr val="A1A1A1">
                  <a:lumMod val="0"/>
                  <a:lumOff val="100000"/>
                </a:srgbClr>
              </a:gs>
              <a:gs pos="85000">
                <a:srgbClr val="373737">
                  <a:lumMod val="30000"/>
                  <a:lumOff val="70000"/>
                </a:srgbClr>
              </a:gs>
              <a:gs pos="7000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80000"/>
                  <a:lumOff val="2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준비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7" name="직사각형 310">
            <a:extLst>
              <a:ext uri="{FF2B5EF4-FFF2-40B4-BE49-F238E27FC236}">
                <a16:creationId xmlns:a16="http://schemas.microsoft.com/office/drawing/2014/main" id="{06CB1BB2-1727-75B5-B618-4A4FEBA6B670}"/>
              </a:ext>
            </a:extLst>
          </p:cNvPr>
          <p:cNvSpPr/>
          <p:nvPr/>
        </p:nvSpPr>
        <p:spPr>
          <a:xfrm>
            <a:off x="4242000" y="767683"/>
            <a:ext cx="3707998" cy="288000"/>
          </a:xfrm>
          <a:prstGeom prst="homePlate">
            <a:avLst/>
          </a:prstGeom>
          <a:gradFill flip="none" rotWithShape="1">
            <a:gsLst>
              <a:gs pos="0">
                <a:schemeClr val="tx1"/>
              </a:gs>
              <a:gs pos="25000">
                <a:schemeClr val="tx1">
                  <a:lumMod val="90000"/>
                  <a:lumOff val="10000"/>
                </a:schemeClr>
              </a:gs>
              <a:gs pos="100000">
                <a:srgbClr val="A1A1A1">
                  <a:lumMod val="0"/>
                  <a:lumOff val="100000"/>
                </a:srgbClr>
              </a:gs>
              <a:gs pos="85000">
                <a:srgbClr val="373737">
                  <a:lumMod val="30000"/>
                  <a:lumOff val="70000"/>
                </a:srgbClr>
              </a:gs>
              <a:gs pos="7000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80000"/>
                  <a:lumOff val="2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회피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8" name="직사각형 310">
            <a:extLst>
              <a:ext uri="{FF2B5EF4-FFF2-40B4-BE49-F238E27FC236}">
                <a16:creationId xmlns:a16="http://schemas.microsoft.com/office/drawing/2014/main" id="{D64AB83A-2F32-0A65-7394-40F3CF0287FE}"/>
              </a:ext>
            </a:extLst>
          </p:cNvPr>
          <p:cNvSpPr/>
          <p:nvPr/>
        </p:nvSpPr>
        <p:spPr>
          <a:xfrm>
            <a:off x="8041086" y="767683"/>
            <a:ext cx="3707998" cy="288000"/>
          </a:xfrm>
          <a:prstGeom prst="homePlate">
            <a:avLst/>
          </a:prstGeom>
          <a:gradFill flip="none" rotWithShape="1">
            <a:gsLst>
              <a:gs pos="0">
                <a:schemeClr val="tx1"/>
              </a:gs>
              <a:gs pos="25000">
                <a:schemeClr val="tx1">
                  <a:lumMod val="90000"/>
                  <a:lumOff val="10000"/>
                </a:schemeClr>
              </a:gs>
              <a:gs pos="100000">
                <a:srgbClr val="A1A1A1">
                  <a:lumMod val="0"/>
                  <a:lumOff val="100000"/>
                </a:srgbClr>
              </a:gs>
              <a:gs pos="85000">
                <a:srgbClr val="373737">
                  <a:lumMod val="30000"/>
                  <a:lumOff val="70000"/>
                </a:srgbClr>
              </a:gs>
              <a:gs pos="7000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80000"/>
                  <a:lumOff val="2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마무리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9649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963EC-BFC2-6A47-C0DA-C44D15890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B38DAF-CD2F-0008-C2F2-A10F23D40AF5}"/>
              </a:ext>
            </a:extLst>
          </p:cNvPr>
          <p:cNvSpPr txBox="1"/>
          <p:nvPr/>
        </p:nvSpPr>
        <p:spPr>
          <a:xfrm>
            <a:off x="1743517" y="98563"/>
            <a:ext cx="613483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(2)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회피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E7E7087-DFFF-A984-CFE5-4EED8D625713}"/>
              </a:ext>
            </a:extLst>
          </p:cNvPr>
          <p:cNvGrpSpPr/>
          <p:nvPr/>
        </p:nvGrpSpPr>
        <p:grpSpPr>
          <a:xfrm>
            <a:off x="442913" y="3883499"/>
            <a:ext cx="5165033" cy="153760"/>
            <a:chOff x="189102" y="638649"/>
            <a:chExt cx="5165033" cy="153760"/>
          </a:xfrm>
        </p:grpSpPr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41F52EB9-7190-4D8A-4D7E-164C7B7F4C32}"/>
                </a:ext>
              </a:extLst>
            </p:cNvPr>
            <p:cNvSpPr txBox="1"/>
            <p:nvPr/>
          </p:nvSpPr>
          <p:spPr>
            <a:xfrm>
              <a:off x="4387525" y="669171"/>
              <a:ext cx="966610" cy="12323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* </a:t>
              </a:r>
              <a:r>
                <a:rPr lang="ko-KR" altLang="en-US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초당 </a:t>
              </a:r>
              <a:r>
                <a:rPr lang="en-US" altLang="ko-KR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30</a:t>
              </a:r>
              <a:r>
                <a:rPr lang="ko-KR" altLang="en-US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프레임 기준   </a:t>
              </a:r>
              <a:endParaRPr lang="en-US" altLang="ko-KR" sz="801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6991402B-3DB0-8D8F-9364-2EFD4EA75A07}"/>
                </a:ext>
              </a:extLst>
            </p:cNvPr>
            <p:cNvSpPr txBox="1"/>
            <p:nvPr/>
          </p:nvSpPr>
          <p:spPr>
            <a:xfrm>
              <a:off x="189102" y="638649"/>
              <a:ext cx="2064668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[</a:t>
              </a:r>
              <a:r>
                <a:rPr lang="ko-KR" altLang="en-US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총 연출 예상 시간</a:t>
              </a:r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]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약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1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(30 frame) 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459107BF-5CF6-5A1C-33EC-1BA778DFDB0E}"/>
                </a:ext>
              </a:extLst>
            </p:cNvPr>
            <p:cNvSpPr txBox="1"/>
            <p:nvPr/>
          </p:nvSpPr>
          <p:spPr>
            <a:xfrm>
              <a:off x="2576080" y="638649"/>
              <a:ext cx="1638269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[</a:t>
              </a:r>
              <a:r>
                <a:rPr lang="ko-KR" altLang="en-US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모션 시간</a:t>
              </a:r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]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약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1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(35 frame) 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B60CB4F9-AA95-A6DF-3D15-A986F8A7C4C2}"/>
                </a:ext>
              </a:extLst>
            </p:cNvPr>
            <p:cNvSpPr txBox="1"/>
            <p:nvPr/>
          </p:nvSpPr>
          <p:spPr>
            <a:xfrm>
              <a:off x="2442977" y="638649"/>
              <a:ext cx="49694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/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7FFE8EAE-B4FD-CCC1-973A-C9EB2C048D7B}"/>
              </a:ext>
            </a:extLst>
          </p:cNvPr>
          <p:cNvGrpSpPr/>
          <p:nvPr/>
        </p:nvGrpSpPr>
        <p:grpSpPr>
          <a:xfrm>
            <a:off x="445523" y="4102317"/>
            <a:ext cx="11303565" cy="2495333"/>
            <a:chOff x="191712" y="933667"/>
            <a:chExt cx="11303565" cy="2495333"/>
          </a:xfrm>
        </p:grpSpPr>
        <p:sp>
          <p:nvSpPr>
            <p:cNvPr id="143" name="직사각형 260">
              <a:extLst>
                <a:ext uri="{FF2B5EF4-FFF2-40B4-BE49-F238E27FC236}">
                  <a16:creationId xmlns:a16="http://schemas.microsoft.com/office/drawing/2014/main" id="{1848ABEA-8155-60C7-7E15-EB6105ED7443}"/>
                </a:ext>
              </a:extLst>
            </p:cNvPr>
            <p:cNvSpPr/>
            <p:nvPr/>
          </p:nvSpPr>
          <p:spPr>
            <a:xfrm>
              <a:off x="191712" y="933667"/>
              <a:ext cx="11303565" cy="2495333"/>
            </a:xfrm>
            <a:prstGeom prst="rect">
              <a:avLst/>
            </a:prstGeom>
            <a:solidFill>
              <a:schemeClr val="tx1"/>
            </a:solidFill>
            <a:ln w="635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4" name="직사각형 260">
              <a:extLst>
                <a:ext uri="{FF2B5EF4-FFF2-40B4-BE49-F238E27FC236}">
                  <a16:creationId xmlns:a16="http://schemas.microsoft.com/office/drawing/2014/main" id="{46D119A3-A235-8B5F-F836-8E50C22EAEED}"/>
                </a:ext>
              </a:extLst>
            </p:cNvPr>
            <p:cNvSpPr/>
            <p:nvPr/>
          </p:nvSpPr>
          <p:spPr>
            <a:xfrm>
              <a:off x="1038876" y="2519986"/>
              <a:ext cx="10362623" cy="251955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5" name="직사각형 260">
              <a:extLst>
                <a:ext uri="{FF2B5EF4-FFF2-40B4-BE49-F238E27FC236}">
                  <a16:creationId xmlns:a16="http://schemas.microsoft.com/office/drawing/2014/main" id="{1EB91413-6447-5DC1-384A-80057F8329A1}"/>
                </a:ext>
              </a:extLst>
            </p:cNvPr>
            <p:cNvSpPr/>
            <p:nvPr/>
          </p:nvSpPr>
          <p:spPr>
            <a:xfrm>
              <a:off x="1038876" y="2771941"/>
              <a:ext cx="10362623" cy="251955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6" name="직사각형 260">
              <a:extLst>
                <a:ext uri="{FF2B5EF4-FFF2-40B4-BE49-F238E27FC236}">
                  <a16:creationId xmlns:a16="http://schemas.microsoft.com/office/drawing/2014/main" id="{898FF4B8-2DC8-5B48-79DA-4208B31E2DBF}"/>
                </a:ext>
              </a:extLst>
            </p:cNvPr>
            <p:cNvSpPr/>
            <p:nvPr/>
          </p:nvSpPr>
          <p:spPr>
            <a:xfrm>
              <a:off x="1038876" y="1511103"/>
              <a:ext cx="10362623" cy="504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7" name="직사각형 260">
              <a:extLst>
                <a:ext uri="{FF2B5EF4-FFF2-40B4-BE49-F238E27FC236}">
                  <a16:creationId xmlns:a16="http://schemas.microsoft.com/office/drawing/2014/main" id="{24C79D6D-1183-C434-499F-88EB5F33BC35}"/>
                </a:ext>
              </a:extLst>
            </p:cNvPr>
            <p:cNvSpPr/>
            <p:nvPr/>
          </p:nvSpPr>
          <p:spPr>
            <a:xfrm>
              <a:off x="1038876" y="2015015"/>
              <a:ext cx="10362623" cy="504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7" name="직사각형 260">
            <a:extLst>
              <a:ext uri="{FF2B5EF4-FFF2-40B4-BE49-F238E27FC236}">
                <a16:creationId xmlns:a16="http://schemas.microsoft.com/office/drawing/2014/main" id="{D036AC33-6C5D-4C6C-E951-AAFB385B8CE6}"/>
              </a:ext>
            </a:extLst>
          </p:cNvPr>
          <p:cNvSpPr/>
          <p:nvPr/>
        </p:nvSpPr>
        <p:spPr>
          <a:xfrm>
            <a:off x="1292687" y="4319754"/>
            <a:ext cx="10362623" cy="360000"/>
          </a:xfrm>
          <a:prstGeom prst="rect">
            <a:avLst/>
          </a:prstGeom>
          <a:solidFill>
            <a:srgbClr val="404040"/>
          </a:solidFill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108000" tIns="0" rIns="0" bIns="0" rtlCol="0" anchor="ctr" anchorCtr="0">
            <a:normAutofit/>
          </a:bodyPr>
          <a:lstStyle/>
          <a:p>
            <a:endParaRPr lang="ko-KR" altLang="en-US" sz="9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CE16B8E7-571F-3CB8-5338-8C5D524E55A9}"/>
              </a:ext>
            </a:extLst>
          </p:cNvPr>
          <p:cNvGrpSpPr/>
          <p:nvPr/>
        </p:nvGrpSpPr>
        <p:grpSpPr>
          <a:xfrm>
            <a:off x="1295976" y="4319756"/>
            <a:ext cx="10359334" cy="1872790"/>
            <a:chOff x="1295976" y="4319756"/>
            <a:chExt cx="10343426" cy="2124746"/>
          </a:xfrm>
        </p:grpSpPr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A784CC5E-FD88-5FF9-6F34-9733F7F42E05}"/>
                </a:ext>
              </a:extLst>
            </p:cNvPr>
            <p:cNvCxnSpPr>
              <a:cxnSpLocks/>
            </p:cNvCxnSpPr>
            <p:nvPr/>
          </p:nvCxnSpPr>
          <p:spPr>
            <a:xfrm>
              <a:off x="11639402" y="4319756"/>
              <a:ext cx="0" cy="2124746"/>
            </a:xfrm>
            <a:prstGeom prst="line">
              <a:avLst/>
            </a:prstGeom>
            <a:ln w="31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9C442E10-E75A-E1F1-7B4B-3EED9426ECFE}"/>
                </a:ext>
              </a:extLst>
            </p:cNvPr>
            <p:cNvCxnSpPr>
              <a:cxnSpLocks/>
            </p:cNvCxnSpPr>
            <p:nvPr/>
          </p:nvCxnSpPr>
          <p:spPr>
            <a:xfrm>
              <a:off x="4744384" y="4319756"/>
              <a:ext cx="0" cy="2124746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79FB3CE4-A6C5-C112-E161-46CF8BF7F272}"/>
                </a:ext>
              </a:extLst>
            </p:cNvPr>
            <p:cNvCxnSpPr>
              <a:cxnSpLocks/>
            </p:cNvCxnSpPr>
            <p:nvPr/>
          </p:nvCxnSpPr>
          <p:spPr>
            <a:xfrm>
              <a:off x="8191892" y="4319756"/>
              <a:ext cx="0" cy="2124746"/>
            </a:xfrm>
            <a:prstGeom prst="line">
              <a:avLst/>
            </a:prstGeom>
            <a:ln w="31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8CEF6686-2490-A03A-50F9-DA986A0F8BC3}"/>
                </a:ext>
              </a:extLst>
            </p:cNvPr>
            <p:cNvGrpSpPr/>
            <p:nvPr/>
          </p:nvGrpSpPr>
          <p:grpSpPr>
            <a:xfrm>
              <a:off x="1641626" y="4319756"/>
              <a:ext cx="2758008" cy="2124746"/>
              <a:chOff x="1200793" y="1061414"/>
              <a:chExt cx="576000" cy="2091600"/>
            </a:xfrm>
          </p:grpSpPr>
          <p:cxnSp>
            <p:nvCxnSpPr>
              <p:cNvPr id="129" name="직선 연결선 128">
                <a:extLst>
                  <a:ext uri="{FF2B5EF4-FFF2-40B4-BE49-F238E27FC236}">
                    <a16:creationId xmlns:a16="http://schemas.microsoft.com/office/drawing/2014/main" id="{6F78005C-F3D3-7273-5E42-CF9DB7D5F4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00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직선 연결선 129">
                <a:extLst>
                  <a:ext uri="{FF2B5EF4-FFF2-40B4-BE49-F238E27FC236}">
                    <a16:creationId xmlns:a16="http://schemas.microsoft.com/office/drawing/2014/main" id="{AF55E62B-115B-7211-2BDF-520DA9955A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72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직선 연결선 130">
                <a:extLst>
                  <a:ext uri="{FF2B5EF4-FFF2-40B4-BE49-F238E27FC236}">
                    <a16:creationId xmlns:a16="http://schemas.microsoft.com/office/drawing/2014/main" id="{0548D009-6AE5-E723-ADD3-AC05E0C335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44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직선 연결선 131">
                <a:extLst>
                  <a:ext uri="{FF2B5EF4-FFF2-40B4-BE49-F238E27FC236}">
                    <a16:creationId xmlns:a16="http://schemas.microsoft.com/office/drawing/2014/main" id="{5148DF3B-0FE8-0413-C20F-2B3F2DA444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16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직선 연결선 132">
                <a:extLst>
                  <a:ext uri="{FF2B5EF4-FFF2-40B4-BE49-F238E27FC236}">
                    <a16:creationId xmlns:a16="http://schemas.microsoft.com/office/drawing/2014/main" id="{F2313E52-0A55-D8C1-3297-76B37FAB1B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88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직선 연결선 133">
                <a:extLst>
                  <a:ext uri="{FF2B5EF4-FFF2-40B4-BE49-F238E27FC236}">
                    <a16:creationId xmlns:a16="http://schemas.microsoft.com/office/drawing/2014/main" id="{3388500B-D273-4CD7-52E6-73885F4374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0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직선 연결선 134">
                <a:extLst>
                  <a:ext uri="{FF2B5EF4-FFF2-40B4-BE49-F238E27FC236}">
                    <a16:creationId xmlns:a16="http://schemas.microsoft.com/office/drawing/2014/main" id="{1EB55980-DB1A-835C-105D-1DDD155A5D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2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직선 연결선 135">
                <a:extLst>
                  <a:ext uri="{FF2B5EF4-FFF2-40B4-BE49-F238E27FC236}">
                    <a16:creationId xmlns:a16="http://schemas.microsoft.com/office/drawing/2014/main" id="{0AEACBF4-6C70-3917-CF89-F6EF7DA8D2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04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직선 연결선 136">
                <a:extLst>
                  <a:ext uri="{FF2B5EF4-FFF2-40B4-BE49-F238E27FC236}">
                    <a16:creationId xmlns:a16="http://schemas.microsoft.com/office/drawing/2014/main" id="{27EF1D63-A942-0AE1-7024-1C98998AE6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6793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69DA2518-4910-57FB-8A0F-97311392A7FB}"/>
                </a:ext>
              </a:extLst>
            </p:cNvPr>
            <p:cNvGrpSpPr/>
            <p:nvPr/>
          </p:nvGrpSpPr>
          <p:grpSpPr>
            <a:xfrm>
              <a:off x="5089137" y="4319756"/>
              <a:ext cx="2758008" cy="2124746"/>
              <a:chOff x="1914025" y="1061414"/>
              <a:chExt cx="576000" cy="2091600"/>
            </a:xfrm>
          </p:grpSpPr>
          <p:cxnSp>
            <p:nvCxnSpPr>
              <p:cNvPr id="120" name="직선 연결선 119">
                <a:extLst>
                  <a:ext uri="{FF2B5EF4-FFF2-40B4-BE49-F238E27FC236}">
                    <a16:creationId xmlns:a16="http://schemas.microsoft.com/office/drawing/2014/main" id="{4041D2A4-8A2A-DF0A-A3B8-4B35AF0CD9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직선 연결선 120">
                <a:extLst>
                  <a:ext uri="{FF2B5EF4-FFF2-40B4-BE49-F238E27FC236}">
                    <a16:creationId xmlns:a16="http://schemas.microsoft.com/office/drawing/2014/main" id="{F7ED730D-7B3E-ADB6-BB7F-B36EBC6C9D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직선 연결선 121">
                <a:extLst>
                  <a:ext uri="{FF2B5EF4-FFF2-40B4-BE49-F238E27FC236}">
                    <a16:creationId xmlns:a16="http://schemas.microsoft.com/office/drawing/2014/main" id="{47188AD8-26C2-96CA-02E1-52AADE04B6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직선 연결선 122">
                <a:extLst>
                  <a:ext uri="{FF2B5EF4-FFF2-40B4-BE49-F238E27FC236}">
                    <a16:creationId xmlns:a16="http://schemas.microsoft.com/office/drawing/2014/main" id="{9D937D8C-75F6-7CA8-F9FB-441EE3E50B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직선 연결선 123">
                <a:extLst>
                  <a:ext uri="{FF2B5EF4-FFF2-40B4-BE49-F238E27FC236}">
                    <a16:creationId xmlns:a16="http://schemas.microsoft.com/office/drawing/2014/main" id="{433C6AEC-8268-895C-2F0A-7626E03624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2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직선 연결선 124">
                <a:extLst>
                  <a:ext uri="{FF2B5EF4-FFF2-40B4-BE49-F238E27FC236}">
                    <a16:creationId xmlns:a16="http://schemas.microsoft.com/office/drawing/2014/main" id="{ED67D755-3511-A53A-8123-AFF2638973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직선 연결선 125">
                <a:extLst>
                  <a:ext uri="{FF2B5EF4-FFF2-40B4-BE49-F238E27FC236}">
                    <a16:creationId xmlns:a16="http://schemas.microsoft.com/office/drawing/2014/main" id="{9F4FF92E-DAC0-B7B9-D48B-282C7F64BF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4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직선 연결선 126">
                <a:extLst>
                  <a:ext uri="{FF2B5EF4-FFF2-40B4-BE49-F238E27FC236}">
                    <a16:creationId xmlns:a16="http://schemas.microsoft.com/office/drawing/2014/main" id="{0A8A0817-5C4B-7175-47AD-BDB89DE17C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1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직선 연결선 127">
                <a:extLst>
                  <a:ext uri="{FF2B5EF4-FFF2-40B4-BE49-F238E27FC236}">
                    <a16:creationId xmlns:a16="http://schemas.microsoft.com/office/drawing/2014/main" id="{924A1976-6B23-1222-F8CF-CFBB875883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9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0673DABE-E6F5-B019-66CB-76197545C320}"/>
                </a:ext>
              </a:extLst>
            </p:cNvPr>
            <p:cNvGrpSpPr/>
            <p:nvPr/>
          </p:nvGrpSpPr>
          <p:grpSpPr>
            <a:xfrm>
              <a:off x="8536644" y="4319756"/>
              <a:ext cx="2758008" cy="2124746"/>
              <a:chOff x="1914025" y="1061414"/>
              <a:chExt cx="576000" cy="2091600"/>
            </a:xfrm>
          </p:grpSpPr>
          <p:cxnSp>
            <p:nvCxnSpPr>
              <p:cNvPr id="111" name="직선 연결선 110">
                <a:extLst>
                  <a:ext uri="{FF2B5EF4-FFF2-40B4-BE49-F238E27FC236}">
                    <a16:creationId xmlns:a16="http://schemas.microsoft.com/office/drawing/2014/main" id="{2E960B52-F385-4766-3752-C1980C95C4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1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직선 연결선 111">
                <a:extLst>
                  <a:ext uri="{FF2B5EF4-FFF2-40B4-BE49-F238E27FC236}">
                    <a16:creationId xmlns:a16="http://schemas.microsoft.com/office/drawing/2014/main" id="{6E7C7759-CA2E-7793-8887-38C55499F44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직선 연결선 112">
                <a:extLst>
                  <a:ext uri="{FF2B5EF4-FFF2-40B4-BE49-F238E27FC236}">
                    <a16:creationId xmlns:a16="http://schemas.microsoft.com/office/drawing/2014/main" id="{A9F0A3E5-A648-F018-D999-6501A51360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5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직선 연결선 113">
                <a:extLst>
                  <a:ext uri="{FF2B5EF4-FFF2-40B4-BE49-F238E27FC236}">
                    <a16:creationId xmlns:a16="http://schemas.microsoft.com/office/drawing/2014/main" id="{CE0FD513-2B12-3FA8-1966-8D542A735B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직선 연결선 114">
                <a:extLst>
                  <a:ext uri="{FF2B5EF4-FFF2-40B4-BE49-F238E27FC236}">
                    <a16:creationId xmlns:a16="http://schemas.microsoft.com/office/drawing/2014/main" id="{8455FAAA-299B-C9DB-C0CC-1DFD1248F4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02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직선 연결선 115">
                <a:extLst>
                  <a:ext uri="{FF2B5EF4-FFF2-40B4-BE49-F238E27FC236}">
                    <a16:creationId xmlns:a16="http://schemas.microsoft.com/office/drawing/2014/main" id="{D5780603-D9A2-A830-E133-7018C55F9E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4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직선 연결선 116">
                <a:extLst>
                  <a:ext uri="{FF2B5EF4-FFF2-40B4-BE49-F238E27FC236}">
                    <a16:creationId xmlns:a16="http://schemas.microsoft.com/office/drawing/2014/main" id="{E9A9C5FB-EB80-3E29-08D7-9914201308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46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직선 연결선 117">
                <a:extLst>
                  <a:ext uri="{FF2B5EF4-FFF2-40B4-BE49-F238E27FC236}">
                    <a16:creationId xmlns:a16="http://schemas.microsoft.com/office/drawing/2014/main" id="{A19D47BF-CF45-0F1C-95C1-C219B60C74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18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직선 연결선 118">
                <a:extLst>
                  <a:ext uri="{FF2B5EF4-FFF2-40B4-BE49-F238E27FC236}">
                    <a16:creationId xmlns:a16="http://schemas.microsoft.com/office/drawing/2014/main" id="{7268E3DD-82D4-DF78-EC2E-35FE118E96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90025" y="1061414"/>
                <a:ext cx="0" cy="2091600"/>
              </a:xfrm>
              <a:prstGeom prst="line">
                <a:avLst/>
              </a:prstGeom>
              <a:ln w="31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04C6EFA9-7C5E-6839-8335-D4BFA6C72AF6}"/>
                </a:ext>
              </a:extLst>
            </p:cNvPr>
            <p:cNvCxnSpPr>
              <a:cxnSpLocks/>
            </p:cNvCxnSpPr>
            <p:nvPr/>
          </p:nvCxnSpPr>
          <p:spPr>
            <a:xfrm>
              <a:off x="1295976" y="4319756"/>
              <a:ext cx="0" cy="2124746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96B28D7-0488-20EB-F682-C52E39E34C5F}"/>
              </a:ext>
            </a:extLst>
          </p:cNvPr>
          <p:cNvGrpSpPr/>
          <p:nvPr/>
        </p:nvGrpSpPr>
        <p:grpSpPr>
          <a:xfrm>
            <a:off x="855152" y="4135897"/>
            <a:ext cx="10869952" cy="174967"/>
            <a:chOff x="601341" y="1121006"/>
            <a:chExt cx="10869952" cy="17496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5BD0EE5-CE6E-A3AC-41B4-BB8AFDC796AE}"/>
                </a:ext>
              </a:extLst>
            </p:cNvPr>
            <p:cNvSpPr txBox="1"/>
            <p:nvPr/>
          </p:nvSpPr>
          <p:spPr>
            <a:xfrm>
              <a:off x="601341" y="1140393"/>
              <a:ext cx="318480" cy="123111"/>
            </a:xfrm>
            <a:prstGeom prst="rect">
              <a:avLst/>
            </a:prstGeom>
            <a:noFill/>
          </p:spPr>
          <p:txBody>
            <a:bodyPr wrap="none" lIns="36000" tIns="0" rIns="0" bIns="0" rtlCol="0" anchor="ctr" anchorCtr="0">
              <a:spAutoFit/>
            </a:bodyPr>
            <a:lstStyle/>
            <a:p>
              <a:r>
                <a:rPr lang="en-US" altLang="ko-KR" sz="8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frame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B3E87B0-F24C-1EF7-E66B-714ED8A33F0C}"/>
                </a:ext>
              </a:extLst>
            </p:cNvPr>
            <p:cNvSpPr txBox="1"/>
            <p:nvPr/>
          </p:nvSpPr>
          <p:spPr>
            <a:xfrm>
              <a:off x="4442142" y="1152368"/>
              <a:ext cx="115417" cy="14360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effectLst/>
                </a:rPr>
                <a:t>10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96895B6-3C09-285E-F82F-9C83A6614B82}"/>
                </a:ext>
              </a:extLst>
            </p:cNvPr>
            <p:cNvSpPr txBox="1"/>
            <p:nvPr/>
          </p:nvSpPr>
          <p:spPr>
            <a:xfrm>
              <a:off x="11336640" y="1121006"/>
              <a:ext cx="134653" cy="1384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sz="900" b="1" dirty="0">
                  <a:effectLst/>
                </a:rPr>
                <a:t>30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A946380-3E9D-D5A2-531F-8F648A92A518}"/>
                </a:ext>
              </a:extLst>
            </p:cNvPr>
            <p:cNvSpPr txBox="1"/>
            <p:nvPr/>
          </p:nvSpPr>
          <p:spPr>
            <a:xfrm>
              <a:off x="7894788" y="1152368"/>
              <a:ext cx="115417" cy="143605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pPr algn="ctr"/>
              <a:r>
                <a:rPr lang="en-US" altLang="ko-KR" dirty="0">
                  <a:solidFill>
                    <a:schemeClr val="bg1">
                      <a:lumMod val="75000"/>
                    </a:schemeClr>
                  </a:solidFill>
                  <a:effectLst/>
                </a:rPr>
                <a:t>20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AF4DFE1-B360-CEA8-E595-2D38655B03D8}"/>
                </a:ext>
              </a:extLst>
            </p:cNvPr>
            <p:cNvSpPr txBox="1"/>
            <p:nvPr/>
          </p:nvSpPr>
          <p:spPr>
            <a:xfrm>
              <a:off x="1006503" y="1121171"/>
              <a:ext cx="64120" cy="161554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en-US" altLang="ko-KR" sz="9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0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E5861B97-04FF-9A0C-BBB0-62CD4DCB78EE}"/>
              </a:ext>
            </a:extLst>
          </p:cNvPr>
          <p:cNvGrpSpPr/>
          <p:nvPr/>
        </p:nvGrpSpPr>
        <p:grpSpPr>
          <a:xfrm>
            <a:off x="1295977" y="5200507"/>
            <a:ext cx="4143520" cy="470316"/>
            <a:chOff x="1042166" y="2185572"/>
            <a:chExt cx="4319629" cy="470316"/>
          </a:xfrm>
        </p:grpSpPr>
        <p:sp>
          <p:nvSpPr>
            <p:cNvPr id="46" name="직사각형 310">
              <a:extLst>
                <a:ext uri="{FF2B5EF4-FFF2-40B4-BE49-F238E27FC236}">
                  <a16:creationId xmlns:a16="http://schemas.microsoft.com/office/drawing/2014/main" id="{A6E49139-E24A-7292-8B31-F908DAFA0925}"/>
                </a:ext>
              </a:extLst>
            </p:cNvPr>
            <p:cNvSpPr/>
            <p:nvPr/>
          </p:nvSpPr>
          <p:spPr>
            <a:xfrm>
              <a:off x="1042166" y="2185572"/>
              <a:ext cx="4319629" cy="218361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이펙트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1-1]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트레일 이펙트</a:t>
              </a:r>
              <a:endParaRPr lang="ko-KR" altLang="en-US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47" name="직사각형 310">
              <a:extLst>
                <a:ext uri="{FF2B5EF4-FFF2-40B4-BE49-F238E27FC236}">
                  <a16:creationId xmlns:a16="http://schemas.microsoft.com/office/drawing/2014/main" id="{0C22D899-97C9-755A-55CF-2D5164440E87}"/>
                </a:ext>
              </a:extLst>
            </p:cNvPr>
            <p:cNvSpPr/>
            <p:nvPr/>
          </p:nvSpPr>
          <p:spPr>
            <a:xfrm>
              <a:off x="1042166" y="2437527"/>
              <a:ext cx="4319629" cy="218361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이펙트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1-2]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클래스 마크</a:t>
              </a:r>
              <a:endParaRPr lang="ko-KR" altLang="en-US" sz="9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6380D5D3-1445-AB15-5510-055CE2B46D57}"/>
              </a:ext>
            </a:extLst>
          </p:cNvPr>
          <p:cNvGrpSpPr/>
          <p:nvPr/>
        </p:nvGrpSpPr>
        <p:grpSpPr>
          <a:xfrm>
            <a:off x="465054" y="5193080"/>
            <a:ext cx="807731" cy="485171"/>
            <a:chOff x="211243" y="2178189"/>
            <a:chExt cx="807731" cy="485171"/>
          </a:xfrm>
        </p:grpSpPr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5E605C75-0FD9-961B-3B48-BC5828322A20}"/>
                </a:ext>
              </a:extLst>
            </p:cNvPr>
            <p:cNvSpPr/>
            <p:nvPr/>
          </p:nvSpPr>
          <p:spPr>
            <a:xfrm>
              <a:off x="211614" y="2178189"/>
              <a:ext cx="807360" cy="485171"/>
            </a:xfrm>
            <a:custGeom>
              <a:avLst/>
              <a:gdLst>
                <a:gd name="connsiteX0" fmla="*/ 44401 w 807360"/>
                <a:gd name="connsiteY0" fmla="*/ 0 h 554206"/>
                <a:gd name="connsiteX1" fmla="*/ 762959 w 807360"/>
                <a:gd name="connsiteY1" fmla="*/ 0 h 554206"/>
                <a:gd name="connsiteX2" fmla="*/ 807360 w 807360"/>
                <a:gd name="connsiteY2" fmla="*/ 44401 h 554206"/>
                <a:gd name="connsiteX3" fmla="*/ 807360 w 807360"/>
                <a:gd name="connsiteY3" fmla="*/ 189414 h 554206"/>
                <a:gd name="connsiteX4" fmla="*/ 807360 w 807360"/>
                <a:gd name="connsiteY4" fmla="*/ 221999 h 554206"/>
                <a:gd name="connsiteX5" fmla="*/ 807360 w 807360"/>
                <a:gd name="connsiteY5" fmla="*/ 332207 h 554206"/>
                <a:gd name="connsiteX6" fmla="*/ 807360 w 807360"/>
                <a:gd name="connsiteY6" fmla="*/ 367012 h 554206"/>
                <a:gd name="connsiteX7" fmla="*/ 807360 w 807360"/>
                <a:gd name="connsiteY7" fmla="*/ 509805 h 554206"/>
                <a:gd name="connsiteX8" fmla="*/ 762959 w 807360"/>
                <a:gd name="connsiteY8" fmla="*/ 554206 h 554206"/>
                <a:gd name="connsiteX9" fmla="*/ 44401 w 807360"/>
                <a:gd name="connsiteY9" fmla="*/ 554206 h 554206"/>
                <a:gd name="connsiteX10" fmla="*/ 0 w 807360"/>
                <a:gd name="connsiteY10" fmla="*/ 509805 h 554206"/>
                <a:gd name="connsiteX11" fmla="*/ 0 w 807360"/>
                <a:gd name="connsiteY11" fmla="*/ 332207 h 554206"/>
                <a:gd name="connsiteX12" fmla="*/ 0 w 807360"/>
                <a:gd name="connsiteY12" fmla="*/ 332207 h 554206"/>
                <a:gd name="connsiteX13" fmla="*/ 0 w 807360"/>
                <a:gd name="connsiteY13" fmla="*/ 221999 h 554206"/>
                <a:gd name="connsiteX14" fmla="*/ 0 w 807360"/>
                <a:gd name="connsiteY14" fmla="*/ 189414 h 554206"/>
                <a:gd name="connsiteX15" fmla="*/ 0 w 807360"/>
                <a:gd name="connsiteY15" fmla="*/ 44401 h 554206"/>
                <a:gd name="connsiteX16" fmla="*/ 44401 w 807360"/>
                <a:gd name="connsiteY16" fmla="*/ 0 h 554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7360" h="554206">
                  <a:moveTo>
                    <a:pt x="44401" y="0"/>
                  </a:moveTo>
                  <a:lnTo>
                    <a:pt x="762959" y="0"/>
                  </a:lnTo>
                  <a:cubicBezTo>
                    <a:pt x="787481" y="0"/>
                    <a:pt x="807360" y="19879"/>
                    <a:pt x="807360" y="44401"/>
                  </a:cubicBezTo>
                  <a:lnTo>
                    <a:pt x="807360" y="189414"/>
                  </a:lnTo>
                  <a:lnTo>
                    <a:pt x="807360" y="221999"/>
                  </a:lnTo>
                  <a:lnTo>
                    <a:pt x="807360" y="332207"/>
                  </a:lnTo>
                  <a:lnTo>
                    <a:pt x="807360" y="367012"/>
                  </a:lnTo>
                  <a:lnTo>
                    <a:pt x="807360" y="509805"/>
                  </a:lnTo>
                  <a:cubicBezTo>
                    <a:pt x="807360" y="534327"/>
                    <a:pt x="787481" y="554206"/>
                    <a:pt x="762959" y="554206"/>
                  </a:cubicBezTo>
                  <a:lnTo>
                    <a:pt x="44401" y="554206"/>
                  </a:lnTo>
                  <a:cubicBezTo>
                    <a:pt x="19879" y="554206"/>
                    <a:pt x="0" y="534327"/>
                    <a:pt x="0" y="509805"/>
                  </a:cubicBezTo>
                  <a:lnTo>
                    <a:pt x="0" y="332207"/>
                  </a:lnTo>
                  <a:lnTo>
                    <a:pt x="0" y="332207"/>
                  </a:lnTo>
                  <a:lnTo>
                    <a:pt x="0" y="221999"/>
                  </a:lnTo>
                  <a:lnTo>
                    <a:pt x="0" y="189414"/>
                  </a:lnTo>
                  <a:lnTo>
                    <a:pt x="0" y="44401"/>
                  </a:lnTo>
                  <a:cubicBezTo>
                    <a:pt x="0" y="19879"/>
                    <a:pt x="19879" y="0"/>
                    <a:pt x="44401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1AE1685-E824-9945-B90C-DE40AAABB966}"/>
                </a:ext>
              </a:extLst>
            </p:cNvPr>
            <p:cNvSpPr txBox="1"/>
            <p:nvPr/>
          </p:nvSpPr>
          <p:spPr>
            <a:xfrm>
              <a:off x="211243" y="2351527"/>
              <a:ext cx="390098" cy="138499"/>
            </a:xfrm>
            <a:prstGeom prst="rect">
              <a:avLst/>
            </a:prstGeom>
            <a:noFill/>
          </p:spPr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ko-KR" altLang="en-US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이펙트</a:t>
              </a:r>
              <a:endParaRPr lang="en-US" altLang="ko-KR" sz="9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31" name="직사각형 310">
            <a:extLst>
              <a:ext uri="{FF2B5EF4-FFF2-40B4-BE49-F238E27FC236}">
                <a16:creationId xmlns:a16="http://schemas.microsoft.com/office/drawing/2014/main" id="{52365A5D-07CF-84DA-EDE9-CBD7D83A8BCC}"/>
              </a:ext>
            </a:extLst>
          </p:cNvPr>
          <p:cNvSpPr/>
          <p:nvPr/>
        </p:nvSpPr>
        <p:spPr>
          <a:xfrm>
            <a:off x="1295977" y="4697731"/>
            <a:ext cx="4319629" cy="216000"/>
          </a:xfrm>
          <a:prstGeom prst="homePlate">
            <a:avLst/>
          </a:prstGeom>
          <a:solidFill>
            <a:srgbClr val="FAFCBC"/>
          </a:solidFill>
          <a:ln w="12700"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108000" tIns="0" rIns="0" bIns="0" rtlCol="0" anchor="ctr" anchorCtr="0">
            <a:normAutofit/>
          </a:bodyPr>
          <a:lstStyle/>
          <a:p>
            <a:r>
              <a:rPr lang="en-US" altLang="ko-KR" sz="9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[</a:t>
            </a:r>
            <a:r>
              <a: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모션 </a:t>
            </a:r>
            <a:r>
              <a:rPr lang="en-US" altLang="ko-KR" sz="9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1] </a:t>
            </a:r>
            <a:r>
              <a:rPr lang="ko-KR" altLang="en-US" sz="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창 돌리기</a:t>
            </a:r>
            <a:endParaRPr lang="ko-KR" altLang="en-US" sz="900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3" name="직사각형 310">
            <a:extLst>
              <a:ext uri="{FF2B5EF4-FFF2-40B4-BE49-F238E27FC236}">
                <a16:creationId xmlns:a16="http://schemas.microsoft.com/office/drawing/2014/main" id="{913DF45E-1864-230E-25FA-0FA3A1F76932}"/>
              </a:ext>
            </a:extLst>
          </p:cNvPr>
          <p:cNvSpPr/>
          <p:nvPr/>
        </p:nvSpPr>
        <p:spPr>
          <a:xfrm>
            <a:off x="10212768" y="4733731"/>
            <a:ext cx="1439253" cy="144000"/>
          </a:xfrm>
          <a:prstGeom prst="rect">
            <a:avLst/>
          </a:prstGeom>
          <a:solidFill>
            <a:srgbClr val="FAFCBC"/>
          </a:solidFill>
          <a:ln w="12700">
            <a:solidFill>
              <a:srgbClr val="FAFCBC"/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108000" tIns="0" rIns="0" bIns="0" rtlCol="0" anchor="ctr" anchorCtr="0">
            <a:noAutofit/>
          </a:bodyPr>
          <a:lstStyle/>
          <a:p>
            <a:r>
              <a:rPr lang="ko-KR" altLang="en-US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전투 </a:t>
            </a:r>
            <a:r>
              <a:rPr lang="en-US" altLang="ko-KR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IDLE</a:t>
            </a:r>
            <a:r>
              <a:rPr lang="ko-KR" altLang="en-US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로 전환</a:t>
            </a: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0473E685-CF33-BD30-18F0-9C47E826B75E}"/>
              </a:ext>
            </a:extLst>
          </p:cNvPr>
          <p:cNvGrpSpPr/>
          <p:nvPr/>
        </p:nvGrpSpPr>
        <p:grpSpPr>
          <a:xfrm>
            <a:off x="465425" y="4696551"/>
            <a:ext cx="807360" cy="485171"/>
            <a:chOff x="211614" y="1681660"/>
            <a:chExt cx="807360" cy="485171"/>
          </a:xfrm>
        </p:grpSpPr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BCC320FF-8C0E-B71F-A3CA-AEFA17B052A0}"/>
                </a:ext>
              </a:extLst>
            </p:cNvPr>
            <p:cNvSpPr/>
            <p:nvPr/>
          </p:nvSpPr>
          <p:spPr>
            <a:xfrm>
              <a:off x="211614" y="1681660"/>
              <a:ext cx="807360" cy="485171"/>
            </a:xfrm>
            <a:custGeom>
              <a:avLst/>
              <a:gdLst>
                <a:gd name="connsiteX0" fmla="*/ 44401 w 807360"/>
                <a:gd name="connsiteY0" fmla="*/ 0 h 554206"/>
                <a:gd name="connsiteX1" fmla="*/ 762959 w 807360"/>
                <a:gd name="connsiteY1" fmla="*/ 0 h 554206"/>
                <a:gd name="connsiteX2" fmla="*/ 807360 w 807360"/>
                <a:gd name="connsiteY2" fmla="*/ 44401 h 554206"/>
                <a:gd name="connsiteX3" fmla="*/ 807360 w 807360"/>
                <a:gd name="connsiteY3" fmla="*/ 189414 h 554206"/>
                <a:gd name="connsiteX4" fmla="*/ 807360 w 807360"/>
                <a:gd name="connsiteY4" fmla="*/ 221999 h 554206"/>
                <a:gd name="connsiteX5" fmla="*/ 807360 w 807360"/>
                <a:gd name="connsiteY5" fmla="*/ 332207 h 554206"/>
                <a:gd name="connsiteX6" fmla="*/ 807360 w 807360"/>
                <a:gd name="connsiteY6" fmla="*/ 367012 h 554206"/>
                <a:gd name="connsiteX7" fmla="*/ 807360 w 807360"/>
                <a:gd name="connsiteY7" fmla="*/ 509805 h 554206"/>
                <a:gd name="connsiteX8" fmla="*/ 762959 w 807360"/>
                <a:gd name="connsiteY8" fmla="*/ 554206 h 554206"/>
                <a:gd name="connsiteX9" fmla="*/ 44401 w 807360"/>
                <a:gd name="connsiteY9" fmla="*/ 554206 h 554206"/>
                <a:gd name="connsiteX10" fmla="*/ 0 w 807360"/>
                <a:gd name="connsiteY10" fmla="*/ 509805 h 554206"/>
                <a:gd name="connsiteX11" fmla="*/ 0 w 807360"/>
                <a:gd name="connsiteY11" fmla="*/ 332207 h 554206"/>
                <a:gd name="connsiteX12" fmla="*/ 0 w 807360"/>
                <a:gd name="connsiteY12" fmla="*/ 332207 h 554206"/>
                <a:gd name="connsiteX13" fmla="*/ 0 w 807360"/>
                <a:gd name="connsiteY13" fmla="*/ 221999 h 554206"/>
                <a:gd name="connsiteX14" fmla="*/ 0 w 807360"/>
                <a:gd name="connsiteY14" fmla="*/ 189414 h 554206"/>
                <a:gd name="connsiteX15" fmla="*/ 0 w 807360"/>
                <a:gd name="connsiteY15" fmla="*/ 44401 h 554206"/>
                <a:gd name="connsiteX16" fmla="*/ 44401 w 807360"/>
                <a:gd name="connsiteY16" fmla="*/ 0 h 554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7360" h="554206">
                  <a:moveTo>
                    <a:pt x="44401" y="0"/>
                  </a:moveTo>
                  <a:lnTo>
                    <a:pt x="762959" y="0"/>
                  </a:lnTo>
                  <a:cubicBezTo>
                    <a:pt x="787481" y="0"/>
                    <a:pt x="807360" y="19879"/>
                    <a:pt x="807360" y="44401"/>
                  </a:cubicBezTo>
                  <a:lnTo>
                    <a:pt x="807360" y="189414"/>
                  </a:lnTo>
                  <a:lnTo>
                    <a:pt x="807360" y="221999"/>
                  </a:lnTo>
                  <a:lnTo>
                    <a:pt x="807360" y="332207"/>
                  </a:lnTo>
                  <a:lnTo>
                    <a:pt x="807360" y="367012"/>
                  </a:lnTo>
                  <a:lnTo>
                    <a:pt x="807360" y="509805"/>
                  </a:lnTo>
                  <a:cubicBezTo>
                    <a:pt x="807360" y="534327"/>
                    <a:pt x="787481" y="554206"/>
                    <a:pt x="762959" y="554206"/>
                  </a:cubicBezTo>
                  <a:lnTo>
                    <a:pt x="44401" y="554206"/>
                  </a:lnTo>
                  <a:cubicBezTo>
                    <a:pt x="19879" y="554206"/>
                    <a:pt x="0" y="534327"/>
                    <a:pt x="0" y="509805"/>
                  </a:cubicBezTo>
                  <a:lnTo>
                    <a:pt x="0" y="332207"/>
                  </a:lnTo>
                  <a:lnTo>
                    <a:pt x="0" y="332207"/>
                  </a:lnTo>
                  <a:lnTo>
                    <a:pt x="0" y="221999"/>
                  </a:lnTo>
                  <a:lnTo>
                    <a:pt x="0" y="189414"/>
                  </a:lnTo>
                  <a:lnTo>
                    <a:pt x="0" y="44401"/>
                  </a:lnTo>
                  <a:cubicBezTo>
                    <a:pt x="0" y="19879"/>
                    <a:pt x="19879" y="0"/>
                    <a:pt x="44401" y="0"/>
                  </a:cubicBez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B9BA863-C4D9-7783-F328-C64539A18293}"/>
                </a:ext>
              </a:extLst>
            </p:cNvPr>
            <p:cNvSpPr txBox="1"/>
            <p:nvPr/>
          </p:nvSpPr>
          <p:spPr>
            <a:xfrm>
              <a:off x="211614" y="1721591"/>
              <a:ext cx="284300" cy="138499"/>
            </a:xfrm>
            <a:prstGeom prst="rect">
              <a:avLst/>
            </a:prstGeom>
            <a:noFill/>
          </p:spPr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ko-KR" altLang="en-US" sz="900" b="1" dirty="0">
                  <a:solidFill>
                    <a:srgbClr val="F9FBAF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모션</a:t>
              </a:r>
              <a:endParaRPr lang="en-US" altLang="ko-KR" sz="900" b="1" dirty="0">
                <a:solidFill>
                  <a:srgbClr val="F9FBA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83DBBAF-41B8-3501-8205-18CB2FCA4131}"/>
                </a:ext>
              </a:extLst>
            </p:cNvPr>
            <p:cNvSpPr txBox="1"/>
            <p:nvPr/>
          </p:nvSpPr>
          <p:spPr>
            <a:xfrm>
              <a:off x="211614" y="1981411"/>
              <a:ext cx="685050" cy="107722"/>
            </a:xfrm>
            <a:prstGeom prst="rect">
              <a:avLst/>
            </a:prstGeom>
            <a:noFill/>
          </p:spPr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en-US" altLang="ko-KR" sz="700" dirty="0">
                  <a:solidFill>
                    <a:srgbClr val="D8C5B2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(</a:t>
              </a:r>
              <a:r>
                <a:rPr lang="ko-KR" altLang="en-US" sz="700" dirty="0">
                  <a:solidFill>
                    <a:srgbClr val="D8C5B2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캔슬 가능 지점</a:t>
              </a:r>
              <a:r>
                <a:rPr lang="en-US" altLang="ko-KR" sz="700" dirty="0">
                  <a:solidFill>
                    <a:srgbClr val="D8C5B2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)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5F4CDFF-1DA1-5727-F535-1BB13C29DD97}"/>
              </a:ext>
            </a:extLst>
          </p:cNvPr>
          <p:cNvGrpSpPr/>
          <p:nvPr/>
        </p:nvGrpSpPr>
        <p:grpSpPr>
          <a:xfrm>
            <a:off x="465425" y="5697688"/>
            <a:ext cx="807360" cy="233216"/>
            <a:chOff x="211614" y="2682797"/>
            <a:chExt cx="807360" cy="233216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74109084-6795-AAF3-7AB3-2A1EA55BBC3C}"/>
                </a:ext>
              </a:extLst>
            </p:cNvPr>
            <p:cNvSpPr/>
            <p:nvPr/>
          </p:nvSpPr>
          <p:spPr>
            <a:xfrm>
              <a:off x="211614" y="2682797"/>
              <a:ext cx="807360" cy="233216"/>
            </a:xfrm>
            <a:prstGeom prst="round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55E8E72-EA0C-E7CF-FCB0-AC23386C00E2}"/>
                </a:ext>
              </a:extLst>
            </p:cNvPr>
            <p:cNvSpPr txBox="1"/>
            <p:nvPr/>
          </p:nvSpPr>
          <p:spPr>
            <a:xfrm>
              <a:off x="211614" y="2730156"/>
              <a:ext cx="527956" cy="138499"/>
            </a:xfrm>
            <a:prstGeom prst="rect">
              <a:avLst/>
            </a:prstGeom>
            <a:noFill/>
          </p:spPr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ko-KR" altLang="en-US" sz="900" b="1" dirty="0">
                  <a:solidFill>
                    <a:srgbClr val="FF9999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타격 지점</a:t>
              </a:r>
              <a:endParaRPr lang="en-US" altLang="ko-KR" sz="900" b="1" dirty="0">
                <a:solidFill>
                  <a:srgbClr val="FF9999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94517A2-6441-1C26-786A-D88982DF1CA9}"/>
              </a:ext>
            </a:extLst>
          </p:cNvPr>
          <p:cNvGrpSpPr/>
          <p:nvPr/>
        </p:nvGrpSpPr>
        <p:grpSpPr>
          <a:xfrm>
            <a:off x="465425" y="5948902"/>
            <a:ext cx="807360" cy="233216"/>
            <a:chOff x="211614" y="2934011"/>
            <a:chExt cx="807360" cy="233216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DA2D1E06-35A5-8354-D232-400CB9BC40C4}"/>
                </a:ext>
              </a:extLst>
            </p:cNvPr>
            <p:cNvSpPr/>
            <p:nvPr/>
          </p:nvSpPr>
          <p:spPr>
            <a:xfrm>
              <a:off x="211614" y="2934011"/>
              <a:ext cx="807360" cy="233216"/>
            </a:xfrm>
            <a:prstGeom prst="roundRect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B7667CF-6808-BFBA-C908-817DC94C344D}"/>
                </a:ext>
              </a:extLst>
            </p:cNvPr>
            <p:cNvSpPr txBox="1"/>
            <p:nvPr/>
          </p:nvSpPr>
          <p:spPr>
            <a:xfrm>
              <a:off x="211614" y="2981369"/>
              <a:ext cx="527956" cy="138499"/>
            </a:xfrm>
            <a:prstGeom prst="rect">
              <a:avLst/>
            </a:prstGeom>
            <a:noFill/>
          </p:spPr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ko-KR" altLang="en-US" sz="900" b="1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슈퍼 </a:t>
              </a:r>
              <a:r>
                <a:rPr lang="ko-KR" altLang="en-US" sz="900" b="1" dirty="0" err="1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아머</a:t>
              </a:r>
              <a:endParaRPr lang="en-US" altLang="ko-KR" sz="9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20" name="직사각형 310">
            <a:extLst>
              <a:ext uri="{FF2B5EF4-FFF2-40B4-BE49-F238E27FC236}">
                <a16:creationId xmlns:a16="http://schemas.microsoft.com/office/drawing/2014/main" id="{D4A77B67-A2D8-B696-984F-EB70E1152811}"/>
              </a:ext>
            </a:extLst>
          </p:cNvPr>
          <p:cNvSpPr/>
          <p:nvPr/>
        </p:nvSpPr>
        <p:spPr>
          <a:xfrm>
            <a:off x="1295979" y="4355754"/>
            <a:ext cx="2069296" cy="288000"/>
          </a:xfrm>
          <a:prstGeom prst="homePlate">
            <a:avLst/>
          </a:prstGeom>
          <a:gradFill flip="none" rotWithShape="1">
            <a:gsLst>
              <a:gs pos="0">
                <a:schemeClr val="tx1"/>
              </a:gs>
              <a:gs pos="25000">
                <a:schemeClr val="tx1">
                  <a:lumMod val="90000"/>
                  <a:lumOff val="10000"/>
                </a:schemeClr>
              </a:gs>
              <a:gs pos="100000">
                <a:srgbClr val="A1A1A1">
                  <a:lumMod val="0"/>
                  <a:lumOff val="100000"/>
                </a:srgbClr>
              </a:gs>
              <a:gs pos="85000">
                <a:srgbClr val="373737">
                  <a:lumMod val="30000"/>
                  <a:lumOff val="70000"/>
                </a:srgbClr>
              </a:gs>
              <a:gs pos="7000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80000"/>
                  <a:lumOff val="20000"/>
                </a:schemeClr>
              </a:gs>
            </a:gsLst>
            <a:lin ang="0" scaled="1"/>
            <a:tileRect/>
          </a:gra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ko-KR" altLang="en-US" sz="900" b="1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준비 동작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2CFD42E-6912-612F-7BF4-D4DFFADA2C63}"/>
              </a:ext>
            </a:extLst>
          </p:cNvPr>
          <p:cNvSpPr/>
          <p:nvPr/>
        </p:nvSpPr>
        <p:spPr>
          <a:xfrm>
            <a:off x="1295978" y="4319756"/>
            <a:ext cx="10362622" cy="1872790"/>
          </a:xfrm>
          <a:prstGeom prst="rect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/>
            <a:endParaRPr lang="ko-KR" altLang="en-US" dirty="0"/>
          </a:p>
        </p:txBody>
      </p:sp>
      <p:sp>
        <p:nvSpPr>
          <p:cNvPr id="157" name="직사각형 310">
            <a:extLst>
              <a:ext uri="{FF2B5EF4-FFF2-40B4-BE49-F238E27FC236}">
                <a16:creationId xmlns:a16="http://schemas.microsoft.com/office/drawing/2014/main" id="{3EEEA422-31BF-4DBB-C819-EA1C11508059}"/>
              </a:ext>
            </a:extLst>
          </p:cNvPr>
          <p:cNvSpPr/>
          <p:nvPr/>
        </p:nvSpPr>
        <p:spPr>
          <a:xfrm>
            <a:off x="10212769" y="4973704"/>
            <a:ext cx="1439252" cy="167971"/>
          </a:xfrm>
          <a:prstGeom prst="rect">
            <a:avLst/>
          </a:prstGeom>
          <a:solidFill>
            <a:srgbClr val="D8C5B2"/>
          </a:solidFill>
          <a:ln w="12700"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108000" tIns="0" rIns="0" bIns="0" rtlCol="0" anchor="ctr" anchorCtr="0">
            <a:normAutofit/>
          </a:bodyPr>
          <a:lstStyle/>
          <a:p>
            <a:pPr>
              <a:spcAft>
                <a:spcPts val="200"/>
              </a:spcAft>
            </a:pPr>
            <a:r>
              <a:rPr lang="ko-KR" altLang="en-US" sz="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다른 행동으로 후 딜레이 캔슬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834590-369D-D794-BFCF-84D3A314A4AC}"/>
              </a:ext>
            </a:extLst>
          </p:cNvPr>
          <p:cNvSpPr txBox="1"/>
          <p:nvPr/>
        </p:nvSpPr>
        <p:spPr>
          <a:xfrm>
            <a:off x="10964749" y="3498994"/>
            <a:ext cx="785471" cy="1734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모션 레퍼런스 </a:t>
            </a:r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gif</a:t>
            </a:r>
          </a:p>
        </p:txBody>
      </p:sp>
      <p:sp>
        <p:nvSpPr>
          <p:cNvPr id="166" name="직사각형 310">
            <a:extLst>
              <a:ext uri="{FF2B5EF4-FFF2-40B4-BE49-F238E27FC236}">
                <a16:creationId xmlns:a16="http://schemas.microsoft.com/office/drawing/2014/main" id="{818DB32A-08A6-CBBD-CA86-EF2517AD4C50}"/>
              </a:ext>
            </a:extLst>
          </p:cNvPr>
          <p:cNvSpPr/>
          <p:nvPr/>
        </p:nvSpPr>
        <p:spPr>
          <a:xfrm>
            <a:off x="445523" y="769730"/>
            <a:ext cx="580151" cy="283906"/>
          </a:xfrm>
          <a:prstGeom prst="homePlate">
            <a:avLst/>
          </a:prstGeom>
          <a:solidFill>
            <a:srgbClr val="212227"/>
          </a:solidFill>
          <a:ln w="9525">
            <a:solidFill>
              <a:schemeClr val="tx1"/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144000" tIns="72000" rIns="144000" bIns="72000" rtlCol="0" anchor="ctr">
            <a:spAutoFit/>
          </a:bodyPr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준비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7" name="직사각형 310">
            <a:extLst>
              <a:ext uri="{FF2B5EF4-FFF2-40B4-BE49-F238E27FC236}">
                <a16:creationId xmlns:a16="http://schemas.microsoft.com/office/drawing/2014/main" id="{2DF974C5-CF89-750C-730B-DB9161404EE3}"/>
              </a:ext>
            </a:extLst>
          </p:cNvPr>
          <p:cNvSpPr/>
          <p:nvPr/>
        </p:nvSpPr>
        <p:spPr>
          <a:xfrm>
            <a:off x="4494278" y="769730"/>
            <a:ext cx="580151" cy="283906"/>
          </a:xfrm>
          <a:prstGeom prst="homePlate">
            <a:avLst/>
          </a:prstGeom>
          <a:solidFill>
            <a:srgbClr val="212227"/>
          </a:solidFill>
          <a:ln w="9525">
            <a:solidFill>
              <a:schemeClr val="tx1"/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144000" tIns="72000" rIns="144000" bIns="72000" rtlCol="0" anchor="ctr">
            <a:spAutoFit/>
          </a:bodyPr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회피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8" name="직사각형 310">
            <a:extLst>
              <a:ext uri="{FF2B5EF4-FFF2-40B4-BE49-F238E27FC236}">
                <a16:creationId xmlns:a16="http://schemas.microsoft.com/office/drawing/2014/main" id="{E276ACA8-89A5-D6D0-C422-D214EE517CAA}"/>
              </a:ext>
            </a:extLst>
          </p:cNvPr>
          <p:cNvSpPr/>
          <p:nvPr/>
        </p:nvSpPr>
        <p:spPr>
          <a:xfrm>
            <a:off x="8152955" y="769730"/>
            <a:ext cx="678792" cy="283906"/>
          </a:xfrm>
          <a:prstGeom prst="homePlate">
            <a:avLst/>
          </a:prstGeom>
          <a:solidFill>
            <a:srgbClr val="212227"/>
          </a:solidFill>
          <a:ln w="9525">
            <a:solidFill>
              <a:schemeClr val="tx1"/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144000" tIns="72000" rIns="144000" bIns="72000" rtlCol="0" anchor="ctr">
            <a:spAutoFit/>
          </a:bodyPr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마무리</a:t>
            </a:r>
            <a:endParaRPr lang="ko-KR" altLang="en-US" sz="9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5831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FF0FA2-F2DC-A701-F9B7-D80615B87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E5943BB0-E426-40F0-955E-F2E2C8FC8D61}"/>
              </a:ext>
            </a:extLst>
          </p:cNvPr>
          <p:cNvSpPr/>
          <p:nvPr/>
        </p:nvSpPr>
        <p:spPr>
          <a:xfrm>
            <a:off x="442911" y="1164345"/>
            <a:ext cx="3636000" cy="330202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0330759-DED4-B9FE-D1B0-861FA403090A}"/>
              </a:ext>
            </a:extLst>
          </p:cNvPr>
          <p:cNvSpPr/>
          <p:nvPr/>
        </p:nvSpPr>
        <p:spPr>
          <a:xfrm>
            <a:off x="4278000" y="1164345"/>
            <a:ext cx="3636000" cy="330202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588EF21-9F0D-E008-15E4-096F5F027C3B}"/>
              </a:ext>
            </a:extLst>
          </p:cNvPr>
          <p:cNvSpPr/>
          <p:nvPr/>
        </p:nvSpPr>
        <p:spPr>
          <a:xfrm>
            <a:off x="8113088" y="1164345"/>
            <a:ext cx="3636000" cy="330202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3" name="직사각형 260">
            <a:extLst>
              <a:ext uri="{FF2B5EF4-FFF2-40B4-BE49-F238E27FC236}">
                <a16:creationId xmlns:a16="http://schemas.microsoft.com/office/drawing/2014/main" id="{B3E298F0-D72A-7071-6E2E-E37DA7787F2E}"/>
              </a:ext>
            </a:extLst>
          </p:cNvPr>
          <p:cNvSpPr/>
          <p:nvPr/>
        </p:nvSpPr>
        <p:spPr>
          <a:xfrm>
            <a:off x="445523" y="4617721"/>
            <a:ext cx="11303565" cy="1979930"/>
          </a:xfrm>
          <a:prstGeom prst="rect">
            <a:avLst/>
          </a:prstGeom>
          <a:solidFill>
            <a:schemeClr val="tx1"/>
          </a:solidFill>
          <a:ln w="6350"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108000" tIns="0" rIns="0" bIns="0" rtlCol="0" anchor="ctr" anchorCtr="0">
            <a:normAutofit/>
          </a:bodyPr>
          <a:lstStyle/>
          <a:p>
            <a:endParaRPr lang="ko-KR" altLang="en-US" sz="9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B17964-FBDD-B324-BEAC-959B381B2F50}"/>
              </a:ext>
            </a:extLst>
          </p:cNvPr>
          <p:cNvSpPr txBox="1"/>
          <p:nvPr/>
        </p:nvSpPr>
        <p:spPr>
          <a:xfrm>
            <a:off x="1743517" y="98563"/>
            <a:ext cx="613483" cy="261610"/>
          </a:xfrm>
          <a:prstGeom prst="rect">
            <a:avLst/>
          </a:prstGeom>
          <a:noFill/>
        </p:spPr>
        <p:txBody>
          <a:bodyPr wrap="none" lIns="144000" rIns="0" rtlCol="0" anchor="b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(2)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회피</a:t>
            </a:r>
            <a:endParaRPr lang="en-US" altLang="ko-KR" sz="1100" dirty="0">
              <a:solidFill>
                <a:schemeClr val="bg1">
                  <a:lumMod val="8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A16236F-8FEE-FB09-C9EE-0C1908D80A72}"/>
              </a:ext>
            </a:extLst>
          </p:cNvPr>
          <p:cNvGrpSpPr/>
          <p:nvPr/>
        </p:nvGrpSpPr>
        <p:grpSpPr>
          <a:xfrm>
            <a:off x="442913" y="624207"/>
            <a:ext cx="5165033" cy="153760"/>
            <a:chOff x="189102" y="638649"/>
            <a:chExt cx="5165033" cy="153760"/>
          </a:xfrm>
        </p:grpSpPr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4A6B0F39-AFB5-6CF7-8F66-2104D53D482E}"/>
                </a:ext>
              </a:extLst>
            </p:cNvPr>
            <p:cNvSpPr txBox="1"/>
            <p:nvPr/>
          </p:nvSpPr>
          <p:spPr>
            <a:xfrm>
              <a:off x="4387525" y="669171"/>
              <a:ext cx="966610" cy="12323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* </a:t>
              </a:r>
              <a:r>
                <a:rPr lang="ko-KR" altLang="en-US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초당 </a:t>
              </a:r>
              <a:r>
                <a:rPr lang="en-US" altLang="ko-KR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30</a:t>
              </a:r>
              <a:r>
                <a:rPr lang="ko-KR" altLang="en-US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프레임 기준   </a:t>
              </a:r>
              <a:endParaRPr lang="en-US" altLang="ko-KR" sz="801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F0683E81-4E78-AB80-8110-D38F1B031A22}"/>
                </a:ext>
              </a:extLst>
            </p:cNvPr>
            <p:cNvSpPr txBox="1"/>
            <p:nvPr/>
          </p:nvSpPr>
          <p:spPr>
            <a:xfrm>
              <a:off x="189102" y="638649"/>
              <a:ext cx="2064668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[</a:t>
              </a:r>
              <a:r>
                <a:rPr lang="ko-KR" altLang="en-US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총 연출 예상 시간</a:t>
              </a:r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]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약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1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(30 frame) 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E861F1A8-7290-8311-9804-6F30B0886FA6}"/>
                </a:ext>
              </a:extLst>
            </p:cNvPr>
            <p:cNvSpPr txBox="1"/>
            <p:nvPr/>
          </p:nvSpPr>
          <p:spPr>
            <a:xfrm>
              <a:off x="2576080" y="638649"/>
              <a:ext cx="1638269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[</a:t>
              </a:r>
              <a:r>
                <a:rPr lang="ko-KR" altLang="en-US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모션 시간</a:t>
              </a:r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]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약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1</a:t>
              </a:r>
              <a:r>
                <a:rPr lang="ko-KR" altLang="en-US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초 </a:t>
              </a:r>
              <a:r>
                <a: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(30 frame) 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CC9F64E7-B842-CB49-E8E6-6A9CFCDE59B6}"/>
                </a:ext>
              </a:extLst>
            </p:cNvPr>
            <p:cNvSpPr txBox="1"/>
            <p:nvPr/>
          </p:nvSpPr>
          <p:spPr>
            <a:xfrm>
              <a:off x="2442977" y="638649"/>
              <a:ext cx="49694" cy="15376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en-US" altLang="ko-KR" sz="999" b="1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rPr>
                <a:t>/</a:t>
              </a:r>
            </a:p>
          </p:txBody>
        </p:sp>
      </p:grpSp>
      <p:sp>
        <p:nvSpPr>
          <p:cNvPr id="159" name="TextBox 158">
            <a:extLst>
              <a:ext uri="{FF2B5EF4-FFF2-40B4-BE49-F238E27FC236}">
                <a16:creationId xmlns:a16="http://schemas.microsoft.com/office/drawing/2014/main" id="{95E5B337-7F34-9FD6-331D-3A9575D81B42}"/>
              </a:ext>
            </a:extLst>
          </p:cNvPr>
          <p:cNvSpPr txBox="1"/>
          <p:nvPr/>
        </p:nvSpPr>
        <p:spPr>
          <a:xfrm>
            <a:off x="10524559" y="481284"/>
            <a:ext cx="785471" cy="1734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ko-KR" altLang="en-US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모션 레퍼런스 </a:t>
            </a:r>
            <a:r>
              <a:rPr lang="en-US" altLang="ko-KR" sz="9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gif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09F23-3E05-A620-CB9C-6C0EF97D3749}"/>
              </a:ext>
            </a:extLst>
          </p:cNvPr>
          <p:cNvSpPr txBox="1"/>
          <p:nvPr/>
        </p:nvSpPr>
        <p:spPr>
          <a:xfrm>
            <a:off x="442913" y="882332"/>
            <a:ext cx="539745" cy="261931"/>
          </a:xfrm>
          <a:prstGeom prst="rect">
            <a:avLst/>
          </a:prstGeom>
          <a:noFill/>
        </p:spPr>
        <p:txBody>
          <a:bodyPr wrap="none" lIns="72000" rIns="72000" rtlCol="0">
            <a:spAutoFit/>
          </a:bodyPr>
          <a:lstStyle/>
          <a:p>
            <a:pPr marL="171450" indent="-171450" latinLnBrk="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1000" dirty="0">
                <a:highlight>
                  <a:srgbClr val="FAFCBC"/>
                </a:highlight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준비</a:t>
            </a:r>
            <a:endParaRPr lang="en-US" altLang="ko-KR" sz="10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E91FD9-B338-1529-4015-149F7A46ED9E}"/>
              </a:ext>
            </a:extLst>
          </p:cNvPr>
          <p:cNvSpPr txBox="1"/>
          <p:nvPr/>
        </p:nvSpPr>
        <p:spPr>
          <a:xfrm>
            <a:off x="1048382" y="926575"/>
            <a:ext cx="400751" cy="1734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 frame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2067AC-6D00-BAC7-48FE-ED77ACF8793C}"/>
              </a:ext>
            </a:extLst>
          </p:cNvPr>
          <p:cNvSpPr txBox="1"/>
          <p:nvPr/>
        </p:nvSpPr>
        <p:spPr>
          <a:xfrm>
            <a:off x="4278000" y="882332"/>
            <a:ext cx="539745" cy="261931"/>
          </a:xfrm>
          <a:prstGeom prst="rect">
            <a:avLst/>
          </a:prstGeom>
          <a:noFill/>
        </p:spPr>
        <p:txBody>
          <a:bodyPr wrap="none" lIns="72000" rIns="72000" rtlCol="0">
            <a:spAutoFit/>
          </a:bodyPr>
          <a:lstStyle/>
          <a:p>
            <a:pPr marL="171450" indent="-171450" latinLnBrk="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1000" dirty="0">
                <a:highlight>
                  <a:srgbClr val="FAFCBC"/>
                </a:highlight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회피</a:t>
            </a:r>
            <a:endParaRPr lang="en-US" altLang="ko-KR" sz="10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C1A2F7-2238-4DD7-9342-CAA6CD282B4A}"/>
              </a:ext>
            </a:extLst>
          </p:cNvPr>
          <p:cNvSpPr txBox="1"/>
          <p:nvPr/>
        </p:nvSpPr>
        <p:spPr>
          <a:xfrm>
            <a:off x="4883469" y="926575"/>
            <a:ext cx="453650" cy="1734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lnSpc>
                <a:spcPct val="140000"/>
              </a:lnSpc>
              <a:spcAft>
                <a:spcPts val="300"/>
              </a:spcAft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altLang="ko-KR"/>
              <a:t>14 frame</a:t>
            </a: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A736B4-6D5E-0B7C-38C9-001B6FC22147}"/>
              </a:ext>
            </a:extLst>
          </p:cNvPr>
          <p:cNvSpPr txBox="1"/>
          <p:nvPr/>
        </p:nvSpPr>
        <p:spPr>
          <a:xfrm>
            <a:off x="8113088" y="882332"/>
            <a:ext cx="650353" cy="261931"/>
          </a:xfrm>
          <a:prstGeom prst="rect">
            <a:avLst/>
          </a:prstGeom>
          <a:noFill/>
        </p:spPr>
        <p:txBody>
          <a:bodyPr wrap="none" lIns="72000" rIns="72000" rtlCol="0">
            <a:spAutoFit/>
          </a:bodyPr>
          <a:lstStyle/>
          <a:p>
            <a:pPr marL="171450" indent="-171450" latinLnBrk="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ko-KR" altLang="en-US" sz="1000" dirty="0">
                <a:highlight>
                  <a:srgbClr val="FAFCBC"/>
                </a:highlight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마무리</a:t>
            </a:r>
            <a:endParaRPr lang="en-US" altLang="ko-KR" sz="10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25C160-366C-FDBA-229B-E1BED75A097E}"/>
              </a:ext>
            </a:extLst>
          </p:cNvPr>
          <p:cNvSpPr txBox="1"/>
          <p:nvPr/>
        </p:nvSpPr>
        <p:spPr>
          <a:xfrm>
            <a:off x="8829163" y="926575"/>
            <a:ext cx="450444" cy="1734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lnSpc>
                <a:spcPct val="140000"/>
              </a:lnSpc>
              <a:spcAft>
                <a:spcPts val="300"/>
              </a:spcAft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altLang="ko-KR"/>
              <a:t>10 frame</a:t>
            </a:r>
            <a:endParaRPr lang="en-US" altLang="ko-KR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44B7D68-763D-011E-66E8-AC428E75B95A}"/>
              </a:ext>
            </a:extLst>
          </p:cNvPr>
          <p:cNvGrpSpPr/>
          <p:nvPr/>
        </p:nvGrpSpPr>
        <p:grpSpPr>
          <a:xfrm>
            <a:off x="465054" y="4694697"/>
            <a:ext cx="11260050" cy="1803723"/>
            <a:chOff x="465054" y="4135897"/>
            <a:chExt cx="11260050" cy="1803723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BEC6EE46-F4AE-780A-3554-6ECBD13B311A}"/>
                </a:ext>
              </a:extLst>
            </p:cNvPr>
            <p:cNvGrpSpPr/>
            <p:nvPr/>
          </p:nvGrpSpPr>
          <p:grpSpPr>
            <a:xfrm>
              <a:off x="465425" y="5687665"/>
              <a:ext cx="11189885" cy="251955"/>
              <a:chOff x="465425" y="5682958"/>
              <a:chExt cx="11189885" cy="251955"/>
            </a:xfrm>
          </p:grpSpPr>
          <p:sp>
            <p:nvSpPr>
              <p:cNvPr id="145" name="직사각형 260">
                <a:extLst>
                  <a:ext uri="{FF2B5EF4-FFF2-40B4-BE49-F238E27FC236}">
                    <a16:creationId xmlns:a16="http://schemas.microsoft.com/office/drawing/2014/main" id="{89083C49-AC39-367C-7F91-5AD70AE1E407}"/>
                  </a:ext>
                </a:extLst>
              </p:cNvPr>
              <p:cNvSpPr/>
              <p:nvPr/>
            </p:nvSpPr>
            <p:spPr>
              <a:xfrm>
                <a:off x="1292687" y="5682958"/>
                <a:ext cx="10362623" cy="251955"/>
              </a:xfrm>
              <a:prstGeom prst="rect">
                <a:avLst/>
              </a:prstGeom>
              <a:solidFill>
                <a:srgbClr val="404040"/>
              </a:solidFill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108000" tIns="0" rIns="0" bIns="0" rtlCol="0" anchor="ctr" anchorCtr="0">
                <a:normAutofit/>
              </a:bodyPr>
              <a:lstStyle/>
              <a:p>
                <a:endParaRPr lang="ko-KR" altLang="en-US" sz="900" dirty="0"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6B459811-8E04-583E-25B5-94E6D75FDA66}"/>
                  </a:ext>
                </a:extLst>
              </p:cNvPr>
              <p:cNvGrpSpPr/>
              <p:nvPr/>
            </p:nvGrpSpPr>
            <p:grpSpPr>
              <a:xfrm>
                <a:off x="465425" y="5692327"/>
                <a:ext cx="807360" cy="233216"/>
                <a:chOff x="211614" y="2934011"/>
                <a:chExt cx="807360" cy="233216"/>
              </a:xfrm>
            </p:grpSpPr>
            <p:sp>
              <p:nvSpPr>
                <p:cNvPr id="25" name="사각형: 둥근 모서리 24">
                  <a:extLst>
                    <a:ext uri="{FF2B5EF4-FFF2-40B4-BE49-F238E27FC236}">
                      <a16:creationId xmlns:a16="http://schemas.microsoft.com/office/drawing/2014/main" id="{5BF8DD2B-C088-A9D4-1765-84837F94371F}"/>
                    </a:ext>
                  </a:extLst>
                </p:cNvPr>
                <p:cNvSpPr/>
                <p:nvPr/>
              </p:nvSpPr>
              <p:spPr>
                <a:xfrm>
                  <a:off x="211614" y="2934011"/>
                  <a:ext cx="807360" cy="233216"/>
                </a:xfrm>
                <a:prstGeom prst="roundRect">
                  <a:avLst/>
                </a:prstGeom>
                <a:solidFill>
                  <a:srgbClr val="40404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732E9636-A361-1E8B-994F-D2C40DC42442}"/>
                    </a:ext>
                  </a:extLst>
                </p:cNvPr>
                <p:cNvSpPr txBox="1"/>
                <p:nvPr/>
              </p:nvSpPr>
              <p:spPr>
                <a:xfrm>
                  <a:off x="211614" y="2981369"/>
                  <a:ext cx="527956" cy="138499"/>
                </a:xfrm>
                <a:prstGeom prst="rect">
                  <a:avLst/>
                </a:prstGeom>
                <a:noFill/>
              </p:spPr>
              <p:txBody>
                <a:bodyPr wrap="none" lIns="72000" tIns="0" rIns="0" bIns="0" rtlCol="0" anchor="ctr" anchorCtr="0">
                  <a:spAutoFit/>
                </a:bodyPr>
                <a:lstStyle/>
                <a:p>
                  <a:r>
                    <a:rPr lang="ko-KR" altLang="en-US" sz="900" b="1" dirty="0">
                      <a:solidFill>
                        <a:schemeClr val="accent3">
                          <a:lumMod val="60000"/>
                          <a:lumOff val="40000"/>
                        </a:schemeClr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 Variable Medium" panose="02000003000000020004" pitchFamily="2" charset="-127"/>
                    </a:rPr>
                    <a:t>스킬 효과</a:t>
                  </a:r>
                  <a:endParaRPr lang="en-US" altLang="ko-KR" sz="900" b="1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sp>
          <p:nvSpPr>
            <p:cNvPr id="146" name="직사각형 260">
              <a:extLst>
                <a:ext uri="{FF2B5EF4-FFF2-40B4-BE49-F238E27FC236}">
                  <a16:creationId xmlns:a16="http://schemas.microsoft.com/office/drawing/2014/main" id="{D1567454-9331-4668-F982-16A34FFACDE5}"/>
                </a:ext>
              </a:extLst>
            </p:cNvPr>
            <p:cNvSpPr/>
            <p:nvPr/>
          </p:nvSpPr>
          <p:spPr>
            <a:xfrm>
              <a:off x="1292687" y="4679753"/>
              <a:ext cx="10362623" cy="504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47" name="직사각형 260">
              <a:extLst>
                <a:ext uri="{FF2B5EF4-FFF2-40B4-BE49-F238E27FC236}">
                  <a16:creationId xmlns:a16="http://schemas.microsoft.com/office/drawing/2014/main" id="{B7D45FEF-EBFB-BB46-112F-E8D13DA6DAD8}"/>
                </a:ext>
              </a:extLst>
            </p:cNvPr>
            <p:cNvSpPr/>
            <p:nvPr/>
          </p:nvSpPr>
          <p:spPr>
            <a:xfrm>
              <a:off x="1292687" y="5183665"/>
              <a:ext cx="10362623" cy="504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4DBEA823-A09D-29E4-CDD2-E9ABC9EB6266}"/>
                </a:ext>
              </a:extLst>
            </p:cNvPr>
            <p:cNvGrpSpPr/>
            <p:nvPr/>
          </p:nvGrpSpPr>
          <p:grpSpPr>
            <a:xfrm>
              <a:off x="1293983" y="4319756"/>
              <a:ext cx="10361327" cy="1603067"/>
              <a:chOff x="1295976" y="4319756"/>
              <a:chExt cx="10361327" cy="2124746"/>
            </a:xfrm>
          </p:grpSpPr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AF9127B6-68A3-F43D-8A1A-75A7E2EB16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57303" y="4319756"/>
                <a:ext cx="0" cy="2124746"/>
              </a:xfrm>
              <a:prstGeom prst="line">
                <a:avLst/>
              </a:prstGeom>
              <a:ln w="317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직선 연결선 60">
                <a:extLst>
                  <a:ext uri="{FF2B5EF4-FFF2-40B4-BE49-F238E27FC236}">
                    <a16:creationId xmlns:a16="http://schemas.microsoft.com/office/drawing/2014/main" id="{39879E8C-DF3F-8130-59D5-97047BD3C8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51681" y="4319756"/>
                <a:ext cx="0" cy="2124746"/>
              </a:xfrm>
              <a:prstGeom prst="line">
                <a:avLst/>
              </a:prstGeom>
              <a:ln w="31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44451B19-1A31-AC49-72F1-87EDBF3FC3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04491" y="4319756"/>
                <a:ext cx="0" cy="2124746"/>
              </a:xfrm>
              <a:prstGeom prst="line">
                <a:avLst/>
              </a:prstGeom>
              <a:ln w="3175"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5" name="그룹 64">
                <a:extLst>
                  <a:ext uri="{FF2B5EF4-FFF2-40B4-BE49-F238E27FC236}">
                    <a16:creationId xmlns:a16="http://schemas.microsoft.com/office/drawing/2014/main" id="{3C4DF7C9-EB00-490A-12BE-3A4C80D05754}"/>
                  </a:ext>
                </a:extLst>
              </p:cNvPr>
              <p:cNvGrpSpPr/>
              <p:nvPr/>
            </p:nvGrpSpPr>
            <p:grpSpPr>
              <a:xfrm>
                <a:off x="1644151" y="4319756"/>
                <a:ext cx="2762250" cy="2124746"/>
                <a:chOff x="1200793" y="1061414"/>
                <a:chExt cx="576000" cy="2091600"/>
              </a:xfrm>
            </p:grpSpPr>
            <p:cxnSp>
              <p:nvCxnSpPr>
                <p:cNvPr id="129" name="직선 연결선 128">
                  <a:extLst>
                    <a:ext uri="{FF2B5EF4-FFF2-40B4-BE49-F238E27FC236}">
                      <a16:creationId xmlns:a16="http://schemas.microsoft.com/office/drawing/2014/main" id="{F7DF0E03-20CC-D461-FAB9-B0F233582B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00793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직선 연결선 129">
                  <a:extLst>
                    <a:ext uri="{FF2B5EF4-FFF2-40B4-BE49-F238E27FC236}">
                      <a16:creationId xmlns:a16="http://schemas.microsoft.com/office/drawing/2014/main" id="{6E9A52D7-A198-0B23-553F-A5AFF0D570E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72793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직선 연결선 130">
                  <a:extLst>
                    <a:ext uri="{FF2B5EF4-FFF2-40B4-BE49-F238E27FC236}">
                      <a16:creationId xmlns:a16="http://schemas.microsoft.com/office/drawing/2014/main" id="{261011FD-7817-554C-3A98-9F839EE46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44793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직선 연결선 131">
                  <a:extLst>
                    <a:ext uri="{FF2B5EF4-FFF2-40B4-BE49-F238E27FC236}">
                      <a16:creationId xmlns:a16="http://schemas.microsoft.com/office/drawing/2014/main" id="{149BAFD4-22E9-51F9-9DBF-F27B634280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6793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직선 연결선 132">
                  <a:extLst>
                    <a:ext uri="{FF2B5EF4-FFF2-40B4-BE49-F238E27FC236}">
                      <a16:creationId xmlns:a16="http://schemas.microsoft.com/office/drawing/2014/main" id="{7A9FB737-3329-C31A-874A-F3ADE16521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88793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직선 연결선 133">
                  <a:extLst>
                    <a:ext uri="{FF2B5EF4-FFF2-40B4-BE49-F238E27FC236}">
                      <a16:creationId xmlns:a16="http://schemas.microsoft.com/office/drawing/2014/main" id="{9293CE0E-F84D-9734-AFD5-2A8C1F0C68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60793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직선 연결선 134">
                  <a:extLst>
                    <a:ext uri="{FF2B5EF4-FFF2-40B4-BE49-F238E27FC236}">
                      <a16:creationId xmlns:a16="http://schemas.microsoft.com/office/drawing/2014/main" id="{2342D36A-7C52-C264-A28E-E3180D0F86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32793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직선 연결선 135">
                  <a:extLst>
                    <a:ext uri="{FF2B5EF4-FFF2-40B4-BE49-F238E27FC236}">
                      <a16:creationId xmlns:a16="http://schemas.microsoft.com/office/drawing/2014/main" id="{EA48F957-02E0-F104-3C55-95155E7186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04793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직선 연결선 136">
                  <a:extLst>
                    <a:ext uri="{FF2B5EF4-FFF2-40B4-BE49-F238E27FC236}">
                      <a16:creationId xmlns:a16="http://schemas.microsoft.com/office/drawing/2014/main" id="{423547D8-9AC1-E39A-A49E-28EC40179B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76793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그룹 65">
                <a:extLst>
                  <a:ext uri="{FF2B5EF4-FFF2-40B4-BE49-F238E27FC236}">
                    <a16:creationId xmlns:a16="http://schemas.microsoft.com/office/drawing/2014/main" id="{6DB1E2DB-811B-B789-0F6A-0F4B8DFEB45C}"/>
                  </a:ext>
                </a:extLst>
              </p:cNvPr>
              <p:cNvGrpSpPr/>
              <p:nvPr/>
            </p:nvGrpSpPr>
            <p:grpSpPr>
              <a:xfrm>
                <a:off x="5096964" y="4319756"/>
                <a:ext cx="2762250" cy="2124746"/>
                <a:chOff x="1914025" y="1061414"/>
                <a:chExt cx="576000" cy="2091600"/>
              </a:xfrm>
            </p:grpSpPr>
            <p:cxnSp>
              <p:nvCxnSpPr>
                <p:cNvPr id="120" name="직선 연결선 119">
                  <a:extLst>
                    <a:ext uri="{FF2B5EF4-FFF2-40B4-BE49-F238E27FC236}">
                      <a16:creationId xmlns:a16="http://schemas.microsoft.com/office/drawing/2014/main" id="{C3EC2B62-F357-38EC-B349-0BE9128353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14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직선 연결선 120">
                  <a:extLst>
                    <a:ext uri="{FF2B5EF4-FFF2-40B4-BE49-F238E27FC236}">
                      <a16:creationId xmlns:a16="http://schemas.microsoft.com/office/drawing/2014/main" id="{C93F6142-87B3-F4E0-4328-0C75CDE563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6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직선 연결선 121">
                  <a:extLst>
                    <a:ext uri="{FF2B5EF4-FFF2-40B4-BE49-F238E27FC236}">
                      <a16:creationId xmlns:a16="http://schemas.microsoft.com/office/drawing/2014/main" id="{F6B8FC33-6937-EF63-93C7-77C5658C04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58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직선 연결선 122">
                  <a:extLst>
                    <a:ext uri="{FF2B5EF4-FFF2-40B4-BE49-F238E27FC236}">
                      <a16:creationId xmlns:a16="http://schemas.microsoft.com/office/drawing/2014/main" id="{28436BA9-0D09-585A-DEF1-7CE5FB9CA00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30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직선 연결선 123">
                  <a:extLst>
                    <a:ext uri="{FF2B5EF4-FFF2-40B4-BE49-F238E27FC236}">
                      <a16:creationId xmlns:a16="http://schemas.microsoft.com/office/drawing/2014/main" id="{A9CA1744-5010-3F06-A6E5-D6CF5ABB5E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2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직선 연결선 124">
                  <a:extLst>
                    <a:ext uri="{FF2B5EF4-FFF2-40B4-BE49-F238E27FC236}">
                      <a16:creationId xmlns:a16="http://schemas.microsoft.com/office/drawing/2014/main" id="{B8E47F35-EE95-2CCF-2274-5EE0CC439D8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74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직선 연결선 125">
                  <a:extLst>
                    <a:ext uri="{FF2B5EF4-FFF2-40B4-BE49-F238E27FC236}">
                      <a16:creationId xmlns:a16="http://schemas.microsoft.com/office/drawing/2014/main" id="{ED5A508C-F0CD-FD94-1B47-DCA567C17E6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46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직선 연결선 126">
                  <a:extLst>
                    <a:ext uri="{FF2B5EF4-FFF2-40B4-BE49-F238E27FC236}">
                      <a16:creationId xmlns:a16="http://schemas.microsoft.com/office/drawing/2014/main" id="{A4B485B8-7CCC-7395-EE78-F34497E28A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18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직선 연결선 127">
                  <a:extLst>
                    <a:ext uri="{FF2B5EF4-FFF2-40B4-BE49-F238E27FC236}">
                      <a16:creationId xmlns:a16="http://schemas.microsoft.com/office/drawing/2014/main" id="{41EA417E-15F2-2EB9-CFAA-6C21F33616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90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BE37AB82-A5BB-B8EE-E444-14FF1665EBB0}"/>
                  </a:ext>
                </a:extLst>
              </p:cNvPr>
              <p:cNvGrpSpPr/>
              <p:nvPr/>
            </p:nvGrpSpPr>
            <p:grpSpPr>
              <a:xfrm>
                <a:off x="8549773" y="4319756"/>
                <a:ext cx="2762250" cy="2124746"/>
                <a:chOff x="1914025" y="1061414"/>
                <a:chExt cx="576000" cy="2091600"/>
              </a:xfrm>
            </p:grpSpPr>
            <p:cxnSp>
              <p:nvCxnSpPr>
                <p:cNvPr id="111" name="직선 연결선 110">
                  <a:extLst>
                    <a:ext uri="{FF2B5EF4-FFF2-40B4-BE49-F238E27FC236}">
                      <a16:creationId xmlns:a16="http://schemas.microsoft.com/office/drawing/2014/main" id="{17FB6F70-347D-2A79-F613-DBB4BE1A70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14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직선 연결선 111">
                  <a:extLst>
                    <a:ext uri="{FF2B5EF4-FFF2-40B4-BE49-F238E27FC236}">
                      <a16:creationId xmlns:a16="http://schemas.microsoft.com/office/drawing/2014/main" id="{BE68422E-680C-F5F3-0120-08E816F3490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6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직선 연결선 112">
                  <a:extLst>
                    <a:ext uri="{FF2B5EF4-FFF2-40B4-BE49-F238E27FC236}">
                      <a16:creationId xmlns:a16="http://schemas.microsoft.com/office/drawing/2014/main" id="{052D6628-244D-A116-520E-E0E814FE9F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58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직선 연결선 113">
                  <a:extLst>
                    <a:ext uri="{FF2B5EF4-FFF2-40B4-BE49-F238E27FC236}">
                      <a16:creationId xmlns:a16="http://schemas.microsoft.com/office/drawing/2014/main" id="{9998437F-0379-54D4-8BF5-D350F11CB8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30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직선 연결선 114">
                  <a:extLst>
                    <a:ext uri="{FF2B5EF4-FFF2-40B4-BE49-F238E27FC236}">
                      <a16:creationId xmlns:a16="http://schemas.microsoft.com/office/drawing/2014/main" id="{156C6BBA-6AF5-7DC8-E013-F229181FA1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02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직선 연결선 115">
                  <a:extLst>
                    <a:ext uri="{FF2B5EF4-FFF2-40B4-BE49-F238E27FC236}">
                      <a16:creationId xmlns:a16="http://schemas.microsoft.com/office/drawing/2014/main" id="{E637A5AC-EFE5-1EFF-F43F-218D5620DB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74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직선 연결선 116">
                  <a:extLst>
                    <a:ext uri="{FF2B5EF4-FFF2-40B4-BE49-F238E27FC236}">
                      <a16:creationId xmlns:a16="http://schemas.microsoft.com/office/drawing/2014/main" id="{961ECEEF-85DC-DE04-925A-D1FC3F857D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46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직선 연결선 117">
                  <a:extLst>
                    <a:ext uri="{FF2B5EF4-FFF2-40B4-BE49-F238E27FC236}">
                      <a16:creationId xmlns:a16="http://schemas.microsoft.com/office/drawing/2014/main" id="{968D24FE-B812-865E-4F42-D82D496D4D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18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직선 연결선 118">
                  <a:extLst>
                    <a:ext uri="{FF2B5EF4-FFF2-40B4-BE49-F238E27FC236}">
                      <a16:creationId xmlns:a16="http://schemas.microsoft.com/office/drawing/2014/main" id="{53AE558F-DA00-A812-A1B6-9FFF465916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90025" y="1061414"/>
                  <a:ext cx="0" cy="2091600"/>
                </a:xfrm>
                <a:prstGeom prst="line">
                  <a:avLst/>
                </a:prstGeom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74" name="직선 연결선 73">
                <a:extLst>
                  <a:ext uri="{FF2B5EF4-FFF2-40B4-BE49-F238E27FC236}">
                    <a16:creationId xmlns:a16="http://schemas.microsoft.com/office/drawing/2014/main" id="{A1E28836-35C1-03C8-4008-956B171481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95976" y="4319756"/>
                <a:ext cx="0" cy="2124746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260">
              <a:extLst>
                <a:ext uri="{FF2B5EF4-FFF2-40B4-BE49-F238E27FC236}">
                  <a16:creationId xmlns:a16="http://schemas.microsoft.com/office/drawing/2014/main" id="{52B9FA74-1816-73E2-B0DB-4008EEC8B9C9}"/>
                </a:ext>
              </a:extLst>
            </p:cNvPr>
            <p:cNvSpPr/>
            <p:nvPr/>
          </p:nvSpPr>
          <p:spPr>
            <a:xfrm>
              <a:off x="1292687" y="4319754"/>
              <a:ext cx="10362623" cy="360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9612E535-5103-79DB-A4D1-F2F61ACC3667}"/>
                </a:ext>
              </a:extLst>
            </p:cNvPr>
            <p:cNvGrpSpPr/>
            <p:nvPr/>
          </p:nvGrpSpPr>
          <p:grpSpPr>
            <a:xfrm>
              <a:off x="855152" y="4135897"/>
              <a:ext cx="10869952" cy="168455"/>
              <a:chOff x="601341" y="1121006"/>
              <a:chExt cx="10869952" cy="168455"/>
            </a:xfrm>
          </p:grpSpPr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5D4E4422-C58E-909A-6DAC-364C0F60A5C7}"/>
                  </a:ext>
                </a:extLst>
              </p:cNvPr>
              <p:cNvSpPr txBox="1"/>
              <p:nvPr/>
            </p:nvSpPr>
            <p:spPr>
              <a:xfrm>
                <a:off x="601341" y="1140393"/>
                <a:ext cx="318480" cy="123111"/>
              </a:xfrm>
              <a:prstGeom prst="rect">
                <a:avLst/>
              </a:prstGeom>
              <a:noFill/>
            </p:spPr>
            <p:txBody>
              <a:bodyPr wrap="none" lIns="36000" tIns="0" rIns="0" bIns="0" rtlCol="0" anchor="ctr" anchorCtr="0">
                <a:spAutoFit/>
              </a:bodyPr>
              <a:lstStyle/>
              <a:p>
                <a:r>
                  <a:rPr lang="en-US" altLang="ko-KR" sz="8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frame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913B4A26-6328-0A5B-E1C0-0067ED6A5215}"/>
                  </a:ext>
                </a:extLst>
              </p:cNvPr>
              <p:cNvSpPr txBox="1"/>
              <p:nvPr/>
            </p:nvSpPr>
            <p:spPr>
              <a:xfrm>
                <a:off x="4442142" y="1162615"/>
                <a:ext cx="115416" cy="12311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dirty="0">
                    <a:solidFill>
                      <a:schemeClr val="bg1">
                        <a:lumMod val="95000"/>
                      </a:schemeClr>
                    </a:solidFill>
                    <a:effectLst/>
                  </a:rPr>
                  <a:t>10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9B6FB63-7105-801B-9775-B42E6696F9FC}"/>
                  </a:ext>
                </a:extLst>
              </p:cNvPr>
              <p:cNvSpPr txBox="1"/>
              <p:nvPr/>
            </p:nvSpPr>
            <p:spPr>
              <a:xfrm>
                <a:off x="11336640" y="1121006"/>
                <a:ext cx="134653" cy="1384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sz="900" b="1" dirty="0">
                    <a:effectLst/>
                  </a:rPr>
                  <a:t>30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AF25FC3-FE4C-C166-CE53-7C7519E1FD4C}"/>
                  </a:ext>
                </a:extLst>
              </p:cNvPr>
              <p:cNvSpPr txBox="1"/>
              <p:nvPr/>
            </p:nvSpPr>
            <p:spPr>
              <a:xfrm>
                <a:off x="7894788" y="1162615"/>
                <a:ext cx="115416" cy="12311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dirty="0">
                    <a:solidFill>
                      <a:schemeClr val="bg1">
                        <a:lumMod val="95000"/>
                      </a:schemeClr>
                    </a:solidFill>
                    <a:effectLst/>
                  </a:rPr>
                  <a:t>20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A877851-3166-2A72-1D87-271E5B509830}"/>
                  </a:ext>
                </a:extLst>
              </p:cNvPr>
              <p:cNvSpPr txBox="1"/>
              <p:nvPr/>
            </p:nvSpPr>
            <p:spPr>
              <a:xfrm>
                <a:off x="1006503" y="1121171"/>
                <a:ext cx="64120" cy="161554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0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35E0DD9-9CD8-1A96-C3AF-2830BBE70D4B}"/>
                  </a:ext>
                </a:extLst>
              </p:cNvPr>
              <p:cNvSpPr txBox="1"/>
              <p:nvPr/>
            </p:nvSpPr>
            <p:spPr>
              <a:xfrm>
                <a:off x="3089079" y="1181739"/>
                <a:ext cx="49694" cy="107722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sz="700" dirty="0">
                    <a:solidFill>
                      <a:schemeClr val="bg1">
                        <a:lumMod val="65000"/>
                      </a:schemeClr>
                    </a:solidFill>
                    <a:effectLst/>
                  </a:rPr>
                  <a:t>6</a:t>
                </a:r>
              </a:p>
            </p:txBody>
          </p:sp>
        </p:grp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F92C57B2-AC0E-CA6A-35C8-5D7AD5B077F6}"/>
                </a:ext>
              </a:extLst>
            </p:cNvPr>
            <p:cNvGrpSpPr/>
            <p:nvPr/>
          </p:nvGrpSpPr>
          <p:grpSpPr>
            <a:xfrm>
              <a:off x="1295977" y="5200507"/>
              <a:ext cx="4143520" cy="470316"/>
              <a:chOff x="1042166" y="2185572"/>
              <a:chExt cx="4319629" cy="470316"/>
            </a:xfrm>
          </p:grpSpPr>
          <p:sp>
            <p:nvSpPr>
              <p:cNvPr id="46" name="직사각형 310">
                <a:extLst>
                  <a:ext uri="{FF2B5EF4-FFF2-40B4-BE49-F238E27FC236}">
                    <a16:creationId xmlns:a16="http://schemas.microsoft.com/office/drawing/2014/main" id="{F1F8DB3C-C09F-0CC9-BE3D-A170A6CF811B}"/>
                  </a:ext>
                </a:extLst>
              </p:cNvPr>
              <p:cNvSpPr/>
              <p:nvPr/>
            </p:nvSpPr>
            <p:spPr>
              <a:xfrm>
                <a:off x="1042166" y="2185572"/>
                <a:ext cx="4319629" cy="218361"/>
              </a:xfrm>
              <a:prstGeom prst="homePlat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>
                <a:noFil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108000" tIns="0" rIns="0" bIns="0" rtlCol="0" anchor="ctr" anchorCtr="0">
                <a:normAutofit/>
              </a:bodyPr>
              <a:lstStyle/>
              <a:p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[</a:t>
                </a:r>
                <a:r>
                  <a:rPr lang="ko-KR" altLang="en-US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이펙트 </a:t>
                </a:r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1-1] </a:t>
                </a:r>
                <a:r>
                  <a:rPr lang="ko-KR" altLang="en-US" sz="8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트레일 이펙트</a:t>
                </a:r>
                <a:endParaRPr lang="ko-KR" altLang="en-US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  <p:sp>
            <p:nvSpPr>
              <p:cNvPr id="47" name="직사각형 310">
                <a:extLst>
                  <a:ext uri="{FF2B5EF4-FFF2-40B4-BE49-F238E27FC236}">
                    <a16:creationId xmlns:a16="http://schemas.microsoft.com/office/drawing/2014/main" id="{C579C058-D4FC-83D6-031D-C051FD5C82A0}"/>
                  </a:ext>
                </a:extLst>
              </p:cNvPr>
              <p:cNvSpPr/>
              <p:nvPr/>
            </p:nvSpPr>
            <p:spPr>
              <a:xfrm>
                <a:off x="1042166" y="2437527"/>
                <a:ext cx="4319629" cy="218361"/>
              </a:xfrm>
              <a:prstGeom prst="homePlat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>
                <a:noFil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108000" tIns="0" rIns="0" bIns="0" rtlCol="0" anchor="ctr" anchorCtr="0">
                <a:normAutofit/>
              </a:bodyPr>
              <a:lstStyle/>
              <a:p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[</a:t>
                </a:r>
                <a:r>
                  <a:rPr lang="ko-KR" altLang="en-US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이펙트 </a:t>
                </a:r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1-2] </a:t>
                </a:r>
                <a:r>
                  <a:rPr lang="ko-KR" altLang="en-US" sz="8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클래스 마크</a:t>
                </a:r>
                <a:endParaRPr lang="ko-KR" altLang="en-US" sz="9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C920A4E1-ED72-5420-2D41-4B14DF053802}"/>
                </a:ext>
              </a:extLst>
            </p:cNvPr>
            <p:cNvGrpSpPr/>
            <p:nvPr/>
          </p:nvGrpSpPr>
          <p:grpSpPr>
            <a:xfrm>
              <a:off x="465054" y="5193080"/>
              <a:ext cx="807731" cy="485171"/>
              <a:chOff x="211243" y="2178189"/>
              <a:chExt cx="807731" cy="485171"/>
            </a:xfrm>
          </p:grpSpPr>
          <p:sp>
            <p:nvSpPr>
              <p:cNvPr id="44" name="자유형: 도형 43">
                <a:extLst>
                  <a:ext uri="{FF2B5EF4-FFF2-40B4-BE49-F238E27FC236}">
                    <a16:creationId xmlns:a16="http://schemas.microsoft.com/office/drawing/2014/main" id="{5427CA5B-8D6F-BE5F-8E2A-D04E91A848FD}"/>
                  </a:ext>
                </a:extLst>
              </p:cNvPr>
              <p:cNvSpPr/>
              <p:nvPr/>
            </p:nvSpPr>
            <p:spPr>
              <a:xfrm>
                <a:off x="211614" y="2178189"/>
                <a:ext cx="807360" cy="485171"/>
              </a:xfrm>
              <a:custGeom>
                <a:avLst/>
                <a:gdLst>
                  <a:gd name="connsiteX0" fmla="*/ 44401 w 807360"/>
                  <a:gd name="connsiteY0" fmla="*/ 0 h 554206"/>
                  <a:gd name="connsiteX1" fmla="*/ 762959 w 807360"/>
                  <a:gd name="connsiteY1" fmla="*/ 0 h 554206"/>
                  <a:gd name="connsiteX2" fmla="*/ 807360 w 807360"/>
                  <a:gd name="connsiteY2" fmla="*/ 44401 h 554206"/>
                  <a:gd name="connsiteX3" fmla="*/ 807360 w 807360"/>
                  <a:gd name="connsiteY3" fmla="*/ 189414 h 554206"/>
                  <a:gd name="connsiteX4" fmla="*/ 807360 w 807360"/>
                  <a:gd name="connsiteY4" fmla="*/ 221999 h 554206"/>
                  <a:gd name="connsiteX5" fmla="*/ 807360 w 807360"/>
                  <a:gd name="connsiteY5" fmla="*/ 332207 h 554206"/>
                  <a:gd name="connsiteX6" fmla="*/ 807360 w 807360"/>
                  <a:gd name="connsiteY6" fmla="*/ 367012 h 554206"/>
                  <a:gd name="connsiteX7" fmla="*/ 807360 w 807360"/>
                  <a:gd name="connsiteY7" fmla="*/ 509805 h 554206"/>
                  <a:gd name="connsiteX8" fmla="*/ 762959 w 807360"/>
                  <a:gd name="connsiteY8" fmla="*/ 554206 h 554206"/>
                  <a:gd name="connsiteX9" fmla="*/ 44401 w 807360"/>
                  <a:gd name="connsiteY9" fmla="*/ 554206 h 554206"/>
                  <a:gd name="connsiteX10" fmla="*/ 0 w 807360"/>
                  <a:gd name="connsiteY10" fmla="*/ 509805 h 554206"/>
                  <a:gd name="connsiteX11" fmla="*/ 0 w 807360"/>
                  <a:gd name="connsiteY11" fmla="*/ 332207 h 554206"/>
                  <a:gd name="connsiteX12" fmla="*/ 0 w 807360"/>
                  <a:gd name="connsiteY12" fmla="*/ 332207 h 554206"/>
                  <a:gd name="connsiteX13" fmla="*/ 0 w 807360"/>
                  <a:gd name="connsiteY13" fmla="*/ 221999 h 554206"/>
                  <a:gd name="connsiteX14" fmla="*/ 0 w 807360"/>
                  <a:gd name="connsiteY14" fmla="*/ 189414 h 554206"/>
                  <a:gd name="connsiteX15" fmla="*/ 0 w 807360"/>
                  <a:gd name="connsiteY15" fmla="*/ 44401 h 554206"/>
                  <a:gd name="connsiteX16" fmla="*/ 44401 w 807360"/>
                  <a:gd name="connsiteY16" fmla="*/ 0 h 554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07360" h="554206">
                    <a:moveTo>
                      <a:pt x="44401" y="0"/>
                    </a:moveTo>
                    <a:lnTo>
                      <a:pt x="762959" y="0"/>
                    </a:lnTo>
                    <a:cubicBezTo>
                      <a:pt x="787481" y="0"/>
                      <a:pt x="807360" y="19879"/>
                      <a:pt x="807360" y="44401"/>
                    </a:cubicBezTo>
                    <a:lnTo>
                      <a:pt x="807360" y="189414"/>
                    </a:lnTo>
                    <a:lnTo>
                      <a:pt x="807360" y="221999"/>
                    </a:lnTo>
                    <a:lnTo>
                      <a:pt x="807360" y="332207"/>
                    </a:lnTo>
                    <a:lnTo>
                      <a:pt x="807360" y="367012"/>
                    </a:lnTo>
                    <a:lnTo>
                      <a:pt x="807360" y="509805"/>
                    </a:lnTo>
                    <a:cubicBezTo>
                      <a:pt x="807360" y="534327"/>
                      <a:pt x="787481" y="554206"/>
                      <a:pt x="762959" y="554206"/>
                    </a:cubicBezTo>
                    <a:lnTo>
                      <a:pt x="44401" y="554206"/>
                    </a:lnTo>
                    <a:cubicBezTo>
                      <a:pt x="19879" y="554206"/>
                      <a:pt x="0" y="534327"/>
                      <a:pt x="0" y="509805"/>
                    </a:cubicBezTo>
                    <a:lnTo>
                      <a:pt x="0" y="332207"/>
                    </a:lnTo>
                    <a:lnTo>
                      <a:pt x="0" y="332207"/>
                    </a:lnTo>
                    <a:lnTo>
                      <a:pt x="0" y="221999"/>
                    </a:lnTo>
                    <a:lnTo>
                      <a:pt x="0" y="189414"/>
                    </a:lnTo>
                    <a:lnTo>
                      <a:pt x="0" y="44401"/>
                    </a:lnTo>
                    <a:cubicBezTo>
                      <a:pt x="0" y="19879"/>
                      <a:pt x="19879" y="0"/>
                      <a:pt x="44401" y="0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AC2D042-477D-DC79-283B-BDD827513DEC}"/>
                  </a:ext>
                </a:extLst>
              </p:cNvPr>
              <p:cNvSpPr txBox="1"/>
              <p:nvPr/>
            </p:nvSpPr>
            <p:spPr>
              <a:xfrm>
                <a:off x="211243" y="2351527"/>
                <a:ext cx="390098" cy="1384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ko-KR" altLang="en-US" sz="900" b="1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이펙트</a:t>
                </a:r>
                <a:endParaRPr lang="en-US" altLang="ko-KR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31" name="직사각형 310">
              <a:extLst>
                <a:ext uri="{FF2B5EF4-FFF2-40B4-BE49-F238E27FC236}">
                  <a16:creationId xmlns:a16="http://schemas.microsoft.com/office/drawing/2014/main" id="{1CA8478F-76A3-732D-E844-3522F2F3520E}"/>
                </a:ext>
              </a:extLst>
            </p:cNvPr>
            <p:cNvSpPr/>
            <p:nvPr/>
          </p:nvSpPr>
          <p:spPr>
            <a:xfrm>
              <a:off x="1295977" y="4697731"/>
              <a:ext cx="4319629" cy="216000"/>
            </a:xfrm>
            <a:prstGeom prst="homePlate">
              <a:avLst/>
            </a:prstGeom>
            <a:solidFill>
              <a:srgbClr val="FAFCBC"/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모션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1]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창 돌리기</a:t>
              </a:r>
              <a:endParaRPr lang="ko-KR" altLang="en-US" sz="9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33" name="직사각형 310">
              <a:extLst>
                <a:ext uri="{FF2B5EF4-FFF2-40B4-BE49-F238E27FC236}">
                  <a16:creationId xmlns:a16="http://schemas.microsoft.com/office/drawing/2014/main" id="{96AA7E6A-2458-1E4F-CBA6-04E39839265C}"/>
                </a:ext>
              </a:extLst>
            </p:cNvPr>
            <p:cNvSpPr/>
            <p:nvPr/>
          </p:nvSpPr>
          <p:spPr>
            <a:xfrm>
              <a:off x="9583624" y="4733731"/>
              <a:ext cx="2068398" cy="144000"/>
            </a:xfrm>
            <a:prstGeom prst="rect">
              <a:avLst/>
            </a:prstGeom>
            <a:solidFill>
              <a:srgbClr val="FAFCBC"/>
            </a:solidFill>
            <a:ln w="12700">
              <a:solidFill>
                <a:srgbClr val="FAFCBC"/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Autofit/>
            </a:bodyPr>
            <a:lstStyle/>
            <a:p>
              <a:r>
                <a:rPr lang="ko-KR" altLang="en-US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전투 </a:t>
              </a:r>
              <a:r>
                <a:rPr lang="en-US" altLang="ko-KR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IDLE</a:t>
              </a:r>
              <a:r>
                <a:rPr lang="ko-KR" altLang="en-US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로 전환</a:t>
              </a: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076F83F8-8F10-4AF6-65C5-D3328DB2415D}"/>
                </a:ext>
              </a:extLst>
            </p:cNvPr>
            <p:cNvGrpSpPr/>
            <p:nvPr/>
          </p:nvGrpSpPr>
          <p:grpSpPr>
            <a:xfrm>
              <a:off x="465425" y="4696551"/>
              <a:ext cx="807360" cy="485171"/>
              <a:chOff x="211614" y="1681660"/>
              <a:chExt cx="807360" cy="485171"/>
            </a:xfrm>
          </p:grpSpPr>
          <p:sp>
            <p:nvSpPr>
              <p:cNvPr id="37" name="자유형: 도형 36">
                <a:extLst>
                  <a:ext uri="{FF2B5EF4-FFF2-40B4-BE49-F238E27FC236}">
                    <a16:creationId xmlns:a16="http://schemas.microsoft.com/office/drawing/2014/main" id="{73B976EF-090E-6ED9-4B2C-428A2660EEF0}"/>
                  </a:ext>
                </a:extLst>
              </p:cNvPr>
              <p:cNvSpPr/>
              <p:nvPr/>
            </p:nvSpPr>
            <p:spPr>
              <a:xfrm>
                <a:off x="211614" y="1681660"/>
                <a:ext cx="807360" cy="485171"/>
              </a:xfrm>
              <a:custGeom>
                <a:avLst/>
                <a:gdLst>
                  <a:gd name="connsiteX0" fmla="*/ 44401 w 807360"/>
                  <a:gd name="connsiteY0" fmla="*/ 0 h 554206"/>
                  <a:gd name="connsiteX1" fmla="*/ 762959 w 807360"/>
                  <a:gd name="connsiteY1" fmla="*/ 0 h 554206"/>
                  <a:gd name="connsiteX2" fmla="*/ 807360 w 807360"/>
                  <a:gd name="connsiteY2" fmla="*/ 44401 h 554206"/>
                  <a:gd name="connsiteX3" fmla="*/ 807360 w 807360"/>
                  <a:gd name="connsiteY3" fmla="*/ 189414 h 554206"/>
                  <a:gd name="connsiteX4" fmla="*/ 807360 w 807360"/>
                  <a:gd name="connsiteY4" fmla="*/ 221999 h 554206"/>
                  <a:gd name="connsiteX5" fmla="*/ 807360 w 807360"/>
                  <a:gd name="connsiteY5" fmla="*/ 332207 h 554206"/>
                  <a:gd name="connsiteX6" fmla="*/ 807360 w 807360"/>
                  <a:gd name="connsiteY6" fmla="*/ 367012 h 554206"/>
                  <a:gd name="connsiteX7" fmla="*/ 807360 w 807360"/>
                  <a:gd name="connsiteY7" fmla="*/ 509805 h 554206"/>
                  <a:gd name="connsiteX8" fmla="*/ 762959 w 807360"/>
                  <a:gd name="connsiteY8" fmla="*/ 554206 h 554206"/>
                  <a:gd name="connsiteX9" fmla="*/ 44401 w 807360"/>
                  <a:gd name="connsiteY9" fmla="*/ 554206 h 554206"/>
                  <a:gd name="connsiteX10" fmla="*/ 0 w 807360"/>
                  <a:gd name="connsiteY10" fmla="*/ 509805 h 554206"/>
                  <a:gd name="connsiteX11" fmla="*/ 0 w 807360"/>
                  <a:gd name="connsiteY11" fmla="*/ 332207 h 554206"/>
                  <a:gd name="connsiteX12" fmla="*/ 0 w 807360"/>
                  <a:gd name="connsiteY12" fmla="*/ 332207 h 554206"/>
                  <a:gd name="connsiteX13" fmla="*/ 0 w 807360"/>
                  <a:gd name="connsiteY13" fmla="*/ 221999 h 554206"/>
                  <a:gd name="connsiteX14" fmla="*/ 0 w 807360"/>
                  <a:gd name="connsiteY14" fmla="*/ 189414 h 554206"/>
                  <a:gd name="connsiteX15" fmla="*/ 0 w 807360"/>
                  <a:gd name="connsiteY15" fmla="*/ 44401 h 554206"/>
                  <a:gd name="connsiteX16" fmla="*/ 44401 w 807360"/>
                  <a:gd name="connsiteY16" fmla="*/ 0 h 554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07360" h="554206">
                    <a:moveTo>
                      <a:pt x="44401" y="0"/>
                    </a:moveTo>
                    <a:lnTo>
                      <a:pt x="762959" y="0"/>
                    </a:lnTo>
                    <a:cubicBezTo>
                      <a:pt x="787481" y="0"/>
                      <a:pt x="807360" y="19879"/>
                      <a:pt x="807360" y="44401"/>
                    </a:cubicBezTo>
                    <a:lnTo>
                      <a:pt x="807360" y="189414"/>
                    </a:lnTo>
                    <a:lnTo>
                      <a:pt x="807360" y="221999"/>
                    </a:lnTo>
                    <a:lnTo>
                      <a:pt x="807360" y="332207"/>
                    </a:lnTo>
                    <a:lnTo>
                      <a:pt x="807360" y="367012"/>
                    </a:lnTo>
                    <a:lnTo>
                      <a:pt x="807360" y="509805"/>
                    </a:lnTo>
                    <a:cubicBezTo>
                      <a:pt x="807360" y="534327"/>
                      <a:pt x="787481" y="554206"/>
                      <a:pt x="762959" y="554206"/>
                    </a:cubicBezTo>
                    <a:lnTo>
                      <a:pt x="44401" y="554206"/>
                    </a:lnTo>
                    <a:cubicBezTo>
                      <a:pt x="19879" y="554206"/>
                      <a:pt x="0" y="534327"/>
                      <a:pt x="0" y="509805"/>
                    </a:cubicBezTo>
                    <a:lnTo>
                      <a:pt x="0" y="332207"/>
                    </a:lnTo>
                    <a:lnTo>
                      <a:pt x="0" y="332207"/>
                    </a:lnTo>
                    <a:lnTo>
                      <a:pt x="0" y="221999"/>
                    </a:lnTo>
                    <a:lnTo>
                      <a:pt x="0" y="189414"/>
                    </a:lnTo>
                    <a:lnTo>
                      <a:pt x="0" y="44401"/>
                    </a:lnTo>
                    <a:cubicBezTo>
                      <a:pt x="0" y="19879"/>
                      <a:pt x="19879" y="0"/>
                      <a:pt x="44401" y="0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87AB121-471E-5228-12E9-C3BC3B830B22}"/>
                  </a:ext>
                </a:extLst>
              </p:cNvPr>
              <p:cNvSpPr txBox="1"/>
              <p:nvPr/>
            </p:nvSpPr>
            <p:spPr>
              <a:xfrm>
                <a:off x="211614" y="1721591"/>
                <a:ext cx="284300" cy="1384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ko-KR" altLang="en-US" sz="900" b="1" dirty="0">
                    <a:solidFill>
                      <a:srgbClr val="F9FBAF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모션</a:t>
                </a:r>
                <a:endParaRPr lang="en-US" altLang="ko-KR" sz="900" b="1" dirty="0">
                  <a:solidFill>
                    <a:srgbClr val="F9FBAF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531E0949-4A78-1B1C-B70B-185CCBCB875D}"/>
                  </a:ext>
                </a:extLst>
              </p:cNvPr>
              <p:cNvSpPr txBox="1"/>
              <p:nvPr/>
            </p:nvSpPr>
            <p:spPr>
              <a:xfrm>
                <a:off x="211614" y="1981411"/>
                <a:ext cx="685050" cy="107722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en-US" altLang="ko-KR" sz="700" dirty="0">
                    <a:solidFill>
                      <a:srgbClr val="D8C5B2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(</a:t>
                </a:r>
                <a:r>
                  <a:rPr lang="ko-KR" altLang="en-US" sz="700" dirty="0">
                    <a:solidFill>
                      <a:srgbClr val="D8C5B2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캔슬 가능 지점</a:t>
                </a:r>
                <a:r>
                  <a:rPr lang="en-US" altLang="ko-KR" sz="700" dirty="0">
                    <a:solidFill>
                      <a:srgbClr val="D8C5B2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)</a:t>
                </a:r>
              </a:p>
            </p:txBody>
          </p:sp>
        </p:grpSp>
        <p:sp>
          <p:nvSpPr>
            <p:cNvPr id="20" name="직사각형 310">
              <a:extLst>
                <a:ext uri="{FF2B5EF4-FFF2-40B4-BE49-F238E27FC236}">
                  <a16:creationId xmlns:a16="http://schemas.microsoft.com/office/drawing/2014/main" id="{3B5C3447-F1A9-7CCB-377E-E6248CC1D04B}"/>
                </a:ext>
              </a:extLst>
            </p:cNvPr>
            <p:cNvSpPr/>
            <p:nvPr/>
          </p:nvSpPr>
          <p:spPr>
            <a:xfrm>
              <a:off x="1295979" y="4355754"/>
              <a:ext cx="2075873" cy="28800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25000">
                  <a:schemeClr val="tx1">
                    <a:lumMod val="90000"/>
                    <a:lumOff val="10000"/>
                  </a:schemeClr>
                </a:gs>
                <a:gs pos="100000">
                  <a:srgbClr val="A1A1A1">
                    <a:lumMod val="0"/>
                    <a:lumOff val="100000"/>
                  </a:srgbClr>
                </a:gs>
                <a:gs pos="85000">
                  <a:srgbClr val="373737">
                    <a:lumMod val="30000"/>
                    <a:lumOff val="70000"/>
                  </a:srgbClr>
                </a:gs>
                <a:gs pos="7000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준비</a:t>
              </a:r>
              <a:endParaRPr lang="ko-KR" altLang="en-US" sz="9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57" name="직사각형 310">
              <a:extLst>
                <a:ext uri="{FF2B5EF4-FFF2-40B4-BE49-F238E27FC236}">
                  <a16:creationId xmlns:a16="http://schemas.microsoft.com/office/drawing/2014/main" id="{8D57E0FB-C1C9-BAAC-6C60-E36DA848BE8A}"/>
                </a:ext>
              </a:extLst>
            </p:cNvPr>
            <p:cNvSpPr/>
            <p:nvPr/>
          </p:nvSpPr>
          <p:spPr>
            <a:xfrm>
              <a:off x="9583623" y="4973704"/>
              <a:ext cx="2068395" cy="167971"/>
            </a:xfrm>
            <a:prstGeom prst="rect">
              <a:avLst/>
            </a:prstGeom>
            <a:solidFill>
              <a:srgbClr val="D8C5B2"/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다른 행동 진행 시 딜레이 캔슬</a:t>
              </a:r>
            </a:p>
          </p:txBody>
        </p:sp>
        <p:sp>
          <p:nvSpPr>
            <p:cNvPr id="14" name="직사각형 310">
              <a:extLst>
                <a:ext uri="{FF2B5EF4-FFF2-40B4-BE49-F238E27FC236}">
                  <a16:creationId xmlns:a16="http://schemas.microsoft.com/office/drawing/2014/main" id="{05148A58-DFC7-8D69-DCCF-3C42ECDA56BB}"/>
                </a:ext>
              </a:extLst>
            </p:cNvPr>
            <p:cNvSpPr/>
            <p:nvPr/>
          </p:nvSpPr>
          <p:spPr>
            <a:xfrm>
              <a:off x="3371852" y="4355754"/>
              <a:ext cx="4830646" cy="28800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25000">
                  <a:schemeClr val="tx1">
                    <a:lumMod val="90000"/>
                    <a:lumOff val="10000"/>
                  </a:schemeClr>
                </a:gs>
                <a:gs pos="100000">
                  <a:srgbClr val="A1A1A1">
                    <a:lumMod val="0"/>
                    <a:lumOff val="100000"/>
                  </a:srgbClr>
                </a:gs>
                <a:gs pos="85000">
                  <a:srgbClr val="373737">
                    <a:lumMod val="30000"/>
                    <a:lumOff val="70000"/>
                  </a:srgbClr>
                </a:gs>
                <a:gs pos="7000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회피</a:t>
              </a:r>
              <a:endParaRPr lang="ko-KR" altLang="en-US" sz="9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5" name="직사각형 310">
              <a:extLst>
                <a:ext uri="{FF2B5EF4-FFF2-40B4-BE49-F238E27FC236}">
                  <a16:creationId xmlns:a16="http://schemas.microsoft.com/office/drawing/2014/main" id="{79915DB8-3C34-DB1A-0DFB-214B0E4F636B}"/>
                </a:ext>
              </a:extLst>
            </p:cNvPr>
            <p:cNvSpPr/>
            <p:nvPr/>
          </p:nvSpPr>
          <p:spPr>
            <a:xfrm>
              <a:off x="8202496" y="4355754"/>
              <a:ext cx="3456103" cy="28800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25000">
                  <a:schemeClr val="tx1">
                    <a:lumMod val="90000"/>
                    <a:lumOff val="10000"/>
                  </a:schemeClr>
                </a:gs>
                <a:gs pos="100000">
                  <a:srgbClr val="A1A1A1">
                    <a:lumMod val="0"/>
                    <a:lumOff val="100000"/>
                  </a:srgbClr>
                </a:gs>
                <a:gs pos="85000">
                  <a:srgbClr val="373737">
                    <a:lumMod val="30000"/>
                    <a:lumOff val="70000"/>
                  </a:srgbClr>
                </a:gs>
                <a:gs pos="7000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마무리</a:t>
              </a:r>
              <a:endParaRPr lang="ko-KR" altLang="en-US" sz="9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8" name="직사각형 310">
              <a:extLst>
                <a:ext uri="{FF2B5EF4-FFF2-40B4-BE49-F238E27FC236}">
                  <a16:creationId xmlns:a16="http://schemas.microsoft.com/office/drawing/2014/main" id="{A8CF868A-C9CE-5A2E-D3EB-9EA926B9A1F1}"/>
                </a:ext>
              </a:extLst>
            </p:cNvPr>
            <p:cNvSpPr/>
            <p:nvPr/>
          </p:nvSpPr>
          <p:spPr>
            <a:xfrm>
              <a:off x="1295975" y="5704462"/>
              <a:ext cx="8284357" cy="218361"/>
            </a:xfrm>
            <a:prstGeom prst="homePlate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효과 </a:t>
              </a:r>
              <a:r>
                <a:rPr lang="en-US" altLang="ko-KR" sz="900" b="1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1]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무적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F68F3B4-A45F-8FA8-A645-3AE549E27E95}"/>
                </a:ext>
              </a:extLst>
            </p:cNvPr>
            <p:cNvSpPr/>
            <p:nvPr/>
          </p:nvSpPr>
          <p:spPr>
            <a:xfrm>
              <a:off x="1295978" y="4319756"/>
              <a:ext cx="10362622" cy="1619864"/>
            </a:xfrm>
            <a:prstGeom prst="rect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5AF2316-F443-84AB-B8F5-6FD06CF368BE}"/>
              </a:ext>
            </a:extLst>
          </p:cNvPr>
          <p:cNvSpPr txBox="1"/>
          <p:nvPr/>
        </p:nvSpPr>
        <p:spPr>
          <a:xfrm>
            <a:off x="755925" y="1288708"/>
            <a:ext cx="3009973" cy="192681"/>
          </a:xfrm>
          <a:prstGeom prst="rect">
            <a:avLst/>
          </a:prstGeom>
          <a:noFill/>
        </p:spPr>
        <p:txBody>
          <a:bodyPr wrap="none" lIns="144000" tIns="0" rIns="0" bIns="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[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모션 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1] 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팔을 몸 앞으로 당겨오면서 몸을 살짝 회전합니다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99E606C-454C-14AF-5539-32746EAA161D}"/>
              </a:ext>
            </a:extLst>
          </p:cNvPr>
          <p:cNvSpPr txBox="1"/>
          <p:nvPr/>
        </p:nvSpPr>
        <p:spPr>
          <a:xfrm>
            <a:off x="4591014" y="1288708"/>
            <a:ext cx="3009973" cy="192681"/>
          </a:xfrm>
          <a:prstGeom prst="rect">
            <a:avLst/>
          </a:prstGeom>
          <a:noFill/>
        </p:spPr>
        <p:txBody>
          <a:bodyPr wrap="none" lIns="144000" tIns="0" rIns="0" bIns="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[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모션 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1] 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팔을 몸 앞으로 당겨오면서 몸을 살짝 회전합니다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CBA54B0-0689-294A-29AA-29C335D4EEE2}"/>
              </a:ext>
            </a:extLst>
          </p:cNvPr>
          <p:cNvSpPr txBox="1"/>
          <p:nvPr/>
        </p:nvSpPr>
        <p:spPr>
          <a:xfrm>
            <a:off x="8426102" y="1288708"/>
            <a:ext cx="3009973" cy="192681"/>
          </a:xfrm>
          <a:prstGeom prst="rect">
            <a:avLst/>
          </a:prstGeom>
          <a:noFill/>
        </p:spPr>
        <p:txBody>
          <a:bodyPr wrap="none" lIns="144000" tIns="0" rIns="0" bIns="0" rtlCol="0">
            <a:spAutoFit/>
          </a:bodyPr>
          <a:lstStyle/>
          <a:p>
            <a:pPr>
              <a:lnSpc>
                <a:spcPct val="140000"/>
              </a:lnSpc>
              <a:spcAft>
                <a:spcPts val="300"/>
              </a:spcAft>
            </a:pP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[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모션 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1] </a:t>
            </a:r>
            <a:r>
              <a:rPr lang="ko-KR" altLang="en-US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팔을 몸 앞으로 당겨오면서 몸을 살짝 회전합니다</a:t>
            </a:r>
            <a:r>
              <a:rPr lang="en-US" altLang="ko-KR" sz="1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9893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1970</TotalTime>
  <Words>982</Words>
  <Application>Microsoft Office PowerPoint</Application>
  <PresentationFormat>와이드스크린</PresentationFormat>
  <Paragraphs>230</Paragraphs>
  <Slides>12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EBS주시경 Bold</vt:lpstr>
      <vt:lpstr>Noto Sans KR</vt:lpstr>
      <vt:lpstr>Pretendard</vt:lpstr>
      <vt:lpstr>Pretendard ExtraBold</vt:lpstr>
      <vt:lpstr>Pretendard SemiBold</vt:lpstr>
      <vt:lpstr>맑은 고딕</vt:lpstr>
      <vt:lpstr>빛의 계승자 Bold</vt:lpstr>
      <vt:lpstr>빛의 계승자 Regular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96</cp:revision>
  <dcterms:created xsi:type="dcterms:W3CDTF">2025-10-31T08:06:06Z</dcterms:created>
  <dcterms:modified xsi:type="dcterms:W3CDTF">2025-11-05T07:52:10Z</dcterms:modified>
</cp:coreProperties>
</file>

<file path=docProps/thumbnail.jpeg>
</file>